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77" r:id="rId2"/>
    <p:sldId id="266" r:id="rId3"/>
    <p:sldId id="259" r:id="rId4"/>
    <p:sldId id="258" r:id="rId5"/>
    <p:sldId id="263" r:id="rId6"/>
    <p:sldId id="264" r:id="rId7"/>
    <p:sldId id="295" r:id="rId8"/>
    <p:sldId id="301" r:id="rId9"/>
    <p:sldId id="302" r:id="rId10"/>
    <p:sldId id="303" r:id="rId11"/>
    <p:sldId id="267" r:id="rId12"/>
    <p:sldId id="296" r:id="rId13"/>
    <p:sldId id="297" r:id="rId14"/>
    <p:sldId id="299" r:id="rId15"/>
    <p:sldId id="298" r:id="rId16"/>
    <p:sldId id="300" r:id="rId17"/>
    <p:sldId id="262" r:id="rId18"/>
    <p:sldId id="265" r:id="rId19"/>
    <p:sldId id="283" r:id="rId20"/>
    <p:sldId id="278" r:id="rId2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3"/>
    </p:embeddedFont>
    <p:embeddedFont>
      <p:font typeface="Bahnschrift Light" panose="020B0502040204020203" pitchFamily="34" charset="0"/>
      <p:regular r:id="rId24"/>
    </p:embeddedFont>
    <p:embeddedFont>
      <p:font typeface="Bahnschrift SemiBold" panose="020B0502040204020203" pitchFamily="34" charset="0"/>
      <p:bold r:id="rId25"/>
    </p:embeddedFont>
    <p:embeddedFont>
      <p:font typeface="Bahnschrift SemiLight" panose="020B0502040204020203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sis ExtraLight" pitchFamily="2" charset="0"/>
      <p:regular r:id="rId31"/>
      <p:bold r:id="rId32"/>
    </p:embeddedFont>
    <p:embeddedFont>
      <p:font typeface="Titillium Web Light" panose="000004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9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37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45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24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8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6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3168737" y="1241138"/>
            <a:ext cx="4542205" cy="2661224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4" name="Google Shape;4054;p34"/>
          <p:cNvPicPr preferRelativeResize="0"/>
          <p:nvPr/>
        </p:nvPicPr>
        <p:blipFill>
          <a:blip r:embed="rId3"/>
          <a:srcRect l="8872" r="8872"/>
          <a:stretch/>
        </p:blipFill>
        <p:spPr>
          <a:xfrm>
            <a:off x="3692435" y="1376993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EA27E-7C23-4BC6-BB6A-434ADACB522B}"/>
              </a:ext>
            </a:extLst>
          </p:cNvPr>
          <p:cNvSpPr txBox="1"/>
          <p:nvPr/>
        </p:nvSpPr>
        <p:spPr>
          <a:xfrm>
            <a:off x="212651" y="88001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Bahnschrift Light" panose="020B0502040204020203" pitchFamily="34" charset="0"/>
              </a:rPr>
              <a:t>JARVIS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94759-1AD6-4752-B728-0533FE98F2E4}"/>
              </a:ext>
            </a:extLst>
          </p:cNvPr>
          <p:cNvSpPr txBox="1"/>
          <p:nvPr/>
        </p:nvSpPr>
        <p:spPr>
          <a:xfrm>
            <a:off x="640231" y="1703372"/>
            <a:ext cx="3120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Your personal voice assistant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D3B91-2BED-4497-8024-F1B7719CC7DE}"/>
              </a:ext>
            </a:extLst>
          </p:cNvPr>
          <p:cNvSpPr txBox="1"/>
          <p:nvPr/>
        </p:nvSpPr>
        <p:spPr>
          <a:xfrm>
            <a:off x="764973" y="1979679"/>
            <a:ext cx="235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Team :peculiar sloth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D12EB-0BF9-49EB-A914-7FC4C0BBA899}"/>
              </a:ext>
            </a:extLst>
          </p:cNvPr>
          <p:cNvSpPr txBox="1"/>
          <p:nvPr/>
        </p:nvSpPr>
        <p:spPr>
          <a:xfrm>
            <a:off x="0" y="4123070"/>
            <a:ext cx="65071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Team member :</a:t>
            </a:r>
          </a:p>
          <a:p>
            <a:r>
              <a:rPr lang="en-US" sz="1200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Noushin</a:t>
            </a:r>
            <a:r>
              <a:rPr 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Anjum Raya(231_134_005)</a:t>
            </a:r>
          </a:p>
          <a:p>
            <a:r>
              <a:rPr 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Syed </a:t>
            </a:r>
            <a:r>
              <a:rPr lang="en-US" sz="1200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Tanjim</a:t>
            </a:r>
            <a:r>
              <a:rPr 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Ahmed(231-134-002)</a:t>
            </a:r>
          </a:p>
          <a:p>
            <a:r>
              <a:rPr lang="en-US" sz="1200" dirty="0" err="1">
                <a:solidFill>
                  <a:schemeClr val="accent5">
                    <a:lumMod val="90000"/>
                    <a:lumOff val="10000"/>
                  </a:schemeClr>
                </a:solidFill>
              </a:rPr>
              <a:t>Rafid</a:t>
            </a:r>
            <a:r>
              <a:rPr lang="en-US" sz="12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 Hasan Sidney(222-134-009) </a:t>
            </a:r>
          </a:p>
          <a:p>
            <a:endParaRPr lang="en-US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CB7FD6-BCE6-4348-880A-DC11C2CB1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64" r="32264" b="9078"/>
          <a:stretch/>
        </p:blipFill>
        <p:spPr>
          <a:xfrm>
            <a:off x="2849064" y="488243"/>
            <a:ext cx="637953" cy="1291531"/>
          </a:xfrm>
          <a:prstGeom prst="rect">
            <a:avLst/>
          </a:prstGeom>
        </p:spPr>
      </p:pic>
      <p:sp>
        <p:nvSpPr>
          <p:cNvPr id="15" name="Google Shape;4371;p48">
            <a:extLst>
              <a:ext uri="{FF2B5EF4-FFF2-40B4-BE49-F238E27FC236}">
                <a16:creationId xmlns:a16="http://schemas.microsoft.com/office/drawing/2014/main" id="{4005770E-28A4-4BCA-A27A-B52FC70B04AE}"/>
              </a:ext>
            </a:extLst>
          </p:cNvPr>
          <p:cNvSpPr/>
          <p:nvPr/>
        </p:nvSpPr>
        <p:spPr>
          <a:xfrm>
            <a:off x="7338096" y="116203"/>
            <a:ext cx="264183" cy="316015"/>
          </a:xfrm>
          <a:custGeom>
            <a:avLst/>
            <a:gdLst/>
            <a:ahLst/>
            <a:cxnLst/>
            <a:rect l="l" t="t" r="r" b="b"/>
            <a:pathLst>
              <a:path w="15143" h="18562" extrusionOk="0">
                <a:moveTo>
                  <a:pt x="2540" y="171"/>
                </a:moveTo>
                <a:lnTo>
                  <a:pt x="2711" y="195"/>
                </a:lnTo>
                <a:lnTo>
                  <a:pt x="2882" y="244"/>
                </a:lnTo>
                <a:lnTo>
                  <a:pt x="3053" y="318"/>
                </a:lnTo>
                <a:lnTo>
                  <a:pt x="3175" y="440"/>
                </a:lnTo>
                <a:lnTo>
                  <a:pt x="3297" y="562"/>
                </a:lnTo>
                <a:lnTo>
                  <a:pt x="3370" y="733"/>
                </a:lnTo>
                <a:lnTo>
                  <a:pt x="3419" y="904"/>
                </a:lnTo>
                <a:lnTo>
                  <a:pt x="3444" y="1075"/>
                </a:lnTo>
                <a:lnTo>
                  <a:pt x="3419" y="1246"/>
                </a:lnTo>
                <a:lnTo>
                  <a:pt x="3370" y="1417"/>
                </a:lnTo>
                <a:lnTo>
                  <a:pt x="3297" y="1588"/>
                </a:lnTo>
                <a:lnTo>
                  <a:pt x="3175" y="1710"/>
                </a:lnTo>
                <a:lnTo>
                  <a:pt x="3053" y="1832"/>
                </a:lnTo>
                <a:lnTo>
                  <a:pt x="2882" y="1905"/>
                </a:lnTo>
                <a:lnTo>
                  <a:pt x="2711" y="1954"/>
                </a:lnTo>
                <a:lnTo>
                  <a:pt x="2540" y="1978"/>
                </a:lnTo>
                <a:lnTo>
                  <a:pt x="2369" y="1954"/>
                </a:lnTo>
                <a:lnTo>
                  <a:pt x="2198" y="1905"/>
                </a:lnTo>
                <a:lnTo>
                  <a:pt x="2027" y="1832"/>
                </a:lnTo>
                <a:lnTo>
                  <a:pt x="1905" y="1710"/>
                </a:lnTo>
                <a:lnTo>
                  <a:pt x="1783" y="1588"/>
                </a:lnTo>
                <a:lnTo>
                  <a:pt x="1710" y="1417"/>
                </a:lnTo>
                <a:lnTo>
                  <a:pt x="1661" y="1246"/>
                </a:lnTo>
                <a:lnTo>
                  <a:pt x="1636" y="1075"/>
                </a:lnTo>
                <a:lnTo>
                  <a:pt x="1661" y="904"/>
                </a:lnTo>
                <a:lnTo>
                  <a:pt x="1710" y="733"/>
                </a:lnTo>
                <a:lnTo>
                  <a:pt x="1783" y="562"/>
                </a:lnTo>
                <a:lnTo>
                  <a:pt x="1905" y="440"/>
                </a:lnTo>
                <a:lnTo>
                  <a:pt x="2027" y="318"/>
                </a:lnTo>
                <a:lnTo>
                  <a:pt x="2198" y="244"/>
                </a:lnTo>
                <a:lnTo>
                  <a:pt x="2369" y="195"/>
                </a:lnTo>
                <a:lnTo>
                  <a:pt x="2540" y="171"/>
                </a:lnTo>
                <a:close/>
                <a:moveTo>
                  <a:pt x="5862" y="171"/>
                </a:moveTo>
                <a:lnTo>
                  <a:pt x="6033" y="195"/>
                </a:lnTo>
                <a:lnTo>
                  <a:pt x="6204" y="244"/>
                </a:lnTo>
                <a:lnTo>
                  <a:pt x="6374" y="318"/>
                </a:lnTo>
                <a:lnTo>
                  <a:pt x="6497" y="440"/>
                </a:lnTo>
                <a:lnTo>
                  <a:pt x="6619" y="562"/>
                </a:lnTo>
                <a:lnTo>
                  <a:pt x="6692" y="733"/>
                </a:lnTo>
                <a:lnTo>
                  <a:pt x="6741" y="904"/>
                </a:lnTo>
                <a:lnTo>
                  <a:pt x="6765" y="1075"/>
                </a:lnTo>
                <a:lnTo>
                  <a:pt x="6741" y="1246"/>
                </a:lnTo>
                <a:lnTo>
                  <a:pt x="6692" y="1417"/>
                </a:lnTo>
                <a:lnTo>
                  <a:pt x="6619" y="1588"/>
                </a:lnTo>
                <a:lnTo>
                  <a:pt x="6497" y="1710"/>
                </a:lnTo>
                <a:lnTo>
                  <a:pt x="6374" y="1832"/>
                </a:lnTo>
                <a:lnTo>
                  <a:pt x="6204" y="1905"/>
                </a:lnTo>
                <a:lnTo>
                  <a:pt x="6033" y="1954"/>
                </a:lnTo>
                <a:lnTo>
                  <a:pt x="5862" y="1978"/>
                </a:lnTo>
                <a:lnTo>
                  <a:pt x="5691" y="1954"/>
                </a:lnTo>
                <a:lnTo>
                  <a:pt x="5520" y="1905"/>
                </a:lnTo>
                <a:lnTo>
                  <a:pt x="5349" y="1832"/>
                </a:lnTo>
                <a:lnTo>
                  <a:pt x="5227" y="1710"/>
                </a:lnTo>
                <a:lnTo>
                  <a:pt x="5104" y="1588"/>
                </a:lnTo>
                <a:lnTo>
                  <a:pt x="5031" y="1417"/>
                </a:lnTo>
                <a:lnTo>
                  <a:pt x="4982" y="1246"/>
                </a:lnTo>
                <a:lnTo>
                  <a:pt x="4958" y="1075"/>
                </a:lnTo>
                <a:lnTo>
                  <a:pt x="4982" y="904"/>
                </a:lnTo>
                <a:lnTo>
                  <a:pt x="5031" y="733"/>
                </a:lnTo>
                <a:lnTo>
                  <a:pt x="5104" y="562"/>
                </a:lnTo>
                <a:lnTo>
                  <a:pt x="5227" y="440"/>
                </a:lnTo>
                <a:lnTo>
                  <a:pt x="5349" y="318"/>
                </a:lnTo>
                <a:lnTo>
                  <a:pt x="5520" y="244"/>
                </a:lnTo>
                <a:lnTo>
                  <a:pt x="5691" y="195"/>
                </a:lnTo>
                <a:lnTo>
                  <a:pt x="5862" y="171"/>
                </a:lnTo>
                <a:close/>
                <a:moveTo>
                  <a:pt x="9183" y="171"/>
                </a:moveTo>
                <a:lnTo>
                  <a:pt x="9354" y="195"/>
                </a:lnTo>
                <a:lnTo>
                  <a:pt x="9525" y="244"/>
                </a:lnTo>
                <a:lnTo>
                  <a:pt x="9696" y="318"/>
                </a:lnTo>
                <a:lnTo>
                  <a:pt x="9818" y="440"/>
                </a:lnTo>
                <a:lnTo>
                  <a:pt x="9940" y="562"/>
                </a:lnTo>
                <a:lnTo>
                  <a:pt x="10014" y="733"/>
                </a:lnTo>
                <a:lnTo>
                  <a:pt x="10062" y="904"/>
                </a:lnTo>
                <a:lnTo>
                  <a:pt x="10087" y="1075"/>
                </a:lnTo>
                <a:lnTo>
                  <a:pt x="10062" y="1246"/>
                </a:lnTo>
                <a:lnTo>
                  <a:pt x="10014" y="1417"/>
                </a:lnTo>
                <a:lnTo>
                  <a:pt x="9940" y="1588"/>
                </a:lnTo>
                <a:lnTo>
                  <a:pt x="9818" y="1710"/>
                </a:lnTo>
                <a:lnTo>
                  <a:pt x="9696" y="1832"/>
                </a:lnTo>
                <a:lnTo>
                  <a:pt x="9525" y="1905"/>
                </a:lnTo>
                <a:lnTo>
                  <a:pt x="9354" y="1954"/>
                </a:lnTo>
                <a:lnTo>
                  <a:pt x="9183" y="1978"/>
                </a:lnTo>
                <a:lnTo>
                  <a:pt x="9012" y="1954"/>
                </a:lnTo>
                <a:lnTo>
                  <a:pt x="8841" y="1905"/>
                </a:lnTo>
                <a:lnTo>
                  <a:pt x="8670" y="1832"/>
                </a:lnTo>
                <a:lnTo>
                  <a:pt x="8548" y="1710"/>
                </a:lnTo>
                <a:lnTo>
                  <a:pt x="8426" y="1588"/>
                </a:lnTo>
                <a:lnTo>
                  <a:pt x="8353" y="1417"/>
                </a:lnTo>
                <a:lnTo>
                  <a:pt x="8304" y="1246"/>
                </a:lnTo>
                <a:lnTo>
                  <a:pt x="8279" y="1075"/>
                </a:lnTo>
                <a:lnTo>
                  <a:pt x="8304" y="904"/>
                </a:lnTo>
                <a:lnTo>
                  <a:pt x="8353" y="733"/>
                </a:lnTo>
                <a:lnTo>
                  <a:pt x="8426" y="562"/>
                </a:lnTo>
                <a:lnTo>
                  <a:pt x="8548" y="440"/>
                </a:lnTo>
                <a:lnTo>
                  <a:pt x="8670" y="318"/>
                </a:lnTo>
                <a:lnTo>
                  <a:pt x="8841" y="244"/>
                </a:lnTo>
                <a:lnTo>
                  <a:pt x="9012" y="195"/>
                </a:lnTo>
                <a:lnTo>
                  <a:pt x="9183" y="171"/>
                </a:lnTo>
                <a:close/>
                <a:moveTo>
                  <a:pt x="12505" y="171"/>
                </a:moveTo>
                <a:lnTo>
                  <a:pt x="12676" y="195"/>
                </a:lnTo>
                <a:lnTo>
                  <a:pt x="12847" y="244"/>
                </a:lnTo>
                <a:lnTo>
                  <a:pt x="13018" y="318"/>
                </a:lnTo>
                <a:lnTo>
                  <a:pt x="13140" y="440"/>
                </a:lnTo>
                <a:lnTo>
                  <a:pt x="13262" y="562"/>
                </a:lnTo>
                <a:lnTo>
                  <a:pt x="13335" y="733"/>
                </a:lnTo>
                <a:lnTo>
                  <a:pt x="13384" y="904"/>
                </a:lnTo>
                <a:lnTo>
                  <a:pt x="13408" y="1075"/>
                </a:lnTo>
                <a:lnTo>
                  <a:pt x="13384" y="1246"/>
                </a:lnTo>
                <a:lnTo>
                  <a:pt x="13335" y="1417"/>
                </a:lnTo>
                <a:lnTo>
                  <a:pt x="13262" y="1588"/>
                </a:lnTo>
                <a:lnTo>
                  <a:pt x="13140" y="1710"/>
                </a:lnTo>
                <a:lnTo>
                  <a:pt x="13018" y="1832"/>
                </a:lnTo>
                <a:lnTo>
                  <a:pt x="12847" y="1905"/>
                </a:lnTo>
                <a:lnTo>
                  <a:pt x="12676" y="1954"/>
                </a:lnTo>
                <a:lnTo>
                  <a:pt x="12505" y="1978"/>
                </a:lnTo>
                <a:lnTo>
                  <a:pt x="12334" y="1954"/>
                </a:lnTo>
                <a:lnTo>
                  <a:pt x="12163" y="1905"/>
                </a:lnTo>
                <a:lnTo>
                  <a:pt x="11992" y="1832"/>
                </a:lnTo>
                <a:lnTo>
                  <a:pt x="11870" y="1710"/>
                </a:lnTo>
                <a:lnTo>
                  <a:pt x="11748" y="1588"/>
                </a:lnTo>
                <a:lnTo>
                  <a:pt x="11674" y="1417"/>
                </a:lnTo>
                <a:lnTo>
                  <a:pt x="11625" y="1246"/>
                </a:lnTo>
                <a:lnTo>
                  <a:pt x="11601" y="1075"/>
                </a:lnTo>
                <a:lnTo>
                  <a:pt x="11625" y="904"/>
                </a:lnTo>
                <a:lnTo>
                  <a:pt x="11674" y="733"/>
                </a:lnTo>
                <a:lnTo>
                  <a:pt x="11748" y="562"/>
                </a:lnTo>
                <a:lnTo>
                  <a:pt x="11870" y="440"/>
                </a:lnTo>
                <a:lnTo>
                  <a:pt x="11992" y="318"/>
                </a:lnTo>
                <a:lnTo>
                  <a:pt x="12163" y="244"/>
                </a:lnTo>
                <a:lnTo>
                  <a:pt x="12334" y="195"/>
                </a:lnTo>
                <a:lnTo>
                  <a:pt x="12505" y="171"/>
                </a:lnTo>
                <a:close/>
                <a:moveTo>
                  <a:pt x="13091" y="5520"/>
                </a:moveTo>
                <a:lnTo>
                  <a:pt x="13189" y="5544"/>
                </a:lnTo>
                <a:lnTo>
                  <a:pt x="13262" y="5593"/>
                </a:lnTo>
                <a:lnTo>
                  <a:pt x="13311" y="5666"/>
                </a:lnTo>
                <a:lnTo>
                  <a:pt x="13335" y="5764"/>
                </a:lnTo>
                <a:lnTo>
                  <a:pt x="13311" y="5862"/>
                </a:lnTo>
                <a:lnTo>
                  <a:pt x="13262" y="5935"/>
                </a:lnTo>
                <a:lnTo>
                  <a:pt x="13189" y="5984"/>
                </a:lnTo>
                <a:lnTo>
                  <a:pt x="13091" y="6008"/>
                </a:lnTo>
                <a:lnTo>
                  <a:pt x="1954" y="6008"/>
                </a:lnTo>
                <a:lnTo>
                  <a:pt x="1856" y="5984"/>
                </a:lnTo>
                <a:lnTo>
                  <a:pt x="1783" y="5935"/>
                </a:lnTo>
                <a:lnTo>
                  <a:pt x="1734" y="5862"/>
                </a:lnTo>
                <a:lnTo>
                  <a:pt x="1710" y="5764"/>
                </a:lnTo>
                <a:lnTo>
                  <a:pt x="1734" y="5666"/>
                </a:lnTo>
                <a:lnTo>
                  <a:pt x="1783" y="5593"/>
                </a:lnTo>
                <a:lnTo>
                  <a:pt x="1856" y="5544"/>
                </a:lnTo>
                <a:lnTo>
                  <a:pt x="1954" y="5520"/>
                </a:lnTo>
                <a:close/>
                <a:moveTo>
                  <a:pt x="13189" y="7840"/>
                </a:moveTo>
                <a:lnTo>
                  <a:pt x="13262" y="7913"/>
                </a:lnTo>
                <a:lnTo>
                  <a:pt x="13311" y="7986"/>
                </a:lnTo>
                <a:lnTo>
                  <a:pt x="13335" y="8084"/>
                </a:lnTo>
                <a:lnTo>
                  <a:pt x="13311" y="8182"/>
                </a:lnTo>
                <a:lnTo>
                  <a:pt x="13262" y="8255"/>
                </a:lnTo>
                <a:lnTo>
                  <a:pt x="13189" y="8304"/>
                </a:lnTo>
                <a:lnTo>
                  <a:pt x="13091" y="8328"/>
                </a:lnTo>
                <a:lnTo>
                  <a:pt x="1954" y="8328"/>
                </a:lnTo>
                <a:lnTo>
                  <a:pt x="1856" y="8304"/>
                </a:lnTo>
                <a:lnTo>
                  <a:pt x="1783" y="8255"/>
                </a:lnTo>
                <a:lnTo>
                  <a:pt x="1734" y="8182"/>
                </a:lnTo>
                <a:lnTo>
                  <a:pt x="1710" y="8084"/>
                </a:lnTo>
                <a:lnTo>
                  <a:pt x="1734" y="7986"/>
                </a:lnTo>
                <a:lnTo>
                  <a:pt x="1783" y="7913"/>
                </a:lnTo>
                <a:lnTo>
                  <a:pt x="1856" y="7840"/>
                </a:lnTo>
                <a:close/>
                <a:moveTo>
                  <a:pt x="13091" y="10136"/>
                </a:moveTo>
                <a:lnTo>
                  <a:pt x="13189" y="10160"/>
                </a:lnTo>
                <a:lnTo>
                  <a:pt x="13262" y="10209"/>
                </a:lnTo>
                <a:lnTo>
                  <a:pt x="13311" y="10282"/>
                </a:lnTo>
                <a:lnTo>
                  <a:pt x="13335" y="10380"/>
                </a:lnTo>
                <a:lnTo>
                  <a:pt x="13311" y="10478"/>
                </a:lnTo>
                <a:lnTo>
                  <a:pt x="13262" y="10551"/>
                </a:lnTo>
                <a:lnTo>
                  <a:pt x="13189" y="10600"/>
                </a:lnTo>
                <a:lnTo>
                  <a:pt x="13091" y="10624"/>
                </a:lnTo>
                <a:lnTo>
                  <a:pt x="1954" y="10624"/>
                </a:lnTo>
                <a:lnTo>
                  <a:pt x="1856" y="10600"/>
                </a:lnTo>
                <a:lnTo>
                  <a:pt x="1783" y="10551"/>
                </a:lnTo>
                <a:lnTo>
                  <a:pt x="1734" y="10478"/>
                </a:lnTo>
                <a:lnTo>
                  <a:pt x="1710" y="10380"/>
                </a:lnTo>
                <a:lnTo>
                  <a:pt x="1734" y="10282"/>
                </a:lnTo>
                <a:lnTo>
                  <a:pt x="1783" y="10209"/>
                </a:lnTo>
                <a:lnTo>
                  <a:pt x="1856" y="10160"/>
                </a:lnTo>
                <a:lnTo>
                  <a:pt x="1954" y="10136"/>
                </a:lnTo>
                <a:close/>
                <a:moveTo>
                  <a:pt x="8206" y="12456"/>
                </a:moveTo>
                <a:lnTo>
                  <a:pt x="8304" y="12480"/>
                </a:lnTo>
                <a:lnTo>
                  <a:pt x="8377" y="12529"/>
                </a:lnTo>
                <a:lnTo>
                  <a:pt x="8426" y="12602"/>
                </a:lnTo>
                <a:lnTo>
                  <a:pt x="8450" y="12700"/>
                </a:lnTo>
                <a:lnTo>
                  <a:pt x="8426" y="12798"/>
                </a:lnTo>
                <a:lnTo>
                  <a:pt x="8377" y="12871"/>
                </a:lnTo>
                <a:lnTo>
                  <a:pt x="8304" y="12920"/>
                </a:lnTo>
                <a:lnTo>
                  <a:pt x="8206" y="12944"/>
                </a:lnTo>
                <a:lnTo>
                  <a:pt x="1954" y="12944"/>
                </a:lnTo>
                <a:lnTo>
                  <a:pt x="1856" y="12920"/>
                </a:lnTo>
                <a:lnTo>
                  <a:pt x="1783" y="12871"/>
                </a:lnTo>
                <a:lnTo>
                  <a:pt x="1734" y="12798"/>
                </a:lnTo>
                <a:lnTo>
                  <a:pt x="1710" y="12700"/>
                </a:lnTo>
                <a:lnTo>
                  <a:pt x="1734" y="12602"/>
                </a:lnTo>
                <a:lnTo>
                  <a:pt x="1783" y="12529"/>
                </a:lnTo>
                <a:lnTo>
                  <a:pt x="1856" y="12480"/>
                </a:lnTo>
                <a:lnTo>
                  <a:pt x="1954" y="12456"/>
                </a:lnTo>
                <a:close/>
                <a:moveTo>
                  <a:pt x="782" y="0"/>
                </a:moveTo>
                <a:lnTo>
                  <a:pt x="635" y="25"/>
                </a:lnTo>
                <a:lnTo>
                  <a:pt x="489" y="73"/>
                </a:lnTo>
                <a:lnTo>
                  <a:pt x="342" y="122"/>
                </a:lnTo>
                <a:lnTo>
                  <a:pt x="220" y="220"/>
                </a:lnTo>
                <a:lnTo>
                  <a:pt x="122" y="342"/>
                </a:lnTo>
                <a:lnTo>
                  <a:pt x="73" y="489"/>
                </a:lnTo>
                <a:lnTo>
                  <a:pt x="24" y="635"/>
                </a:lnTo>
                <a:lnTo>
                  <a:pt x="0" y="782"/>
                </a:lnTo>
                <a:lnTo>
                  <a:pt x="0" y="17780"/>
                </a:lnTo>
                <a:lnTo>
                  <a:pt x="24" y="17927"/>
                </a:lnTo>
                <a:lnTo>
                  <a:pt x="73" y="18073"/>
                </a:lnTo>
                <a:lnTo>
                  <a:pt x="122" y="18220"/>
                </a:lnTo>
                <a:lnTo>
                  <a:pt x="220" y="18342"/>
                </a:lnTo>
                <a:lnTo>
                  <a:pt x="342" y="18440"/>
                </a:lnTo>
                <a:lnTo>
                  <a:pt x="489" y="18488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7"/>
                </a:lnTo>
                <a:lnTo>
                  <a:pt x="14654" y="18488"/>
                </a:lnTo>
                <a:lnTo>
                  <a:pt x="14800" y="18440"/>
                </a:lnTo>
                <a:lnTo>
                  <a:pt x="14923" y="18342"/>
                </a:lnTo>
                <a:lnTo>
                  <a:pt x="15020" y="18220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2" y="17780"/>
                </a:lnTo>
                <a:lnTo>
                  <a:pt x="15142" y="782"/>
                </a:lnTo>
                <a:lnTo>
                  <a:pt x="15118" y="635"/>
                </a:lnTo>
                <a:lnTo>
                  <a:pt x="15069" y="489"/>
                </a:lnTo>
                <a:lnTo>
                  <a:pt x="15020" y="342"/>
                </a:lnTo>
                <a:lnTo>
                  <a:pt x="14923" y="220"/>
                </a:lnTo>
                <a:lnTo>
                  <a:pt x="14800" y="122"/>
                </a:lnTo>
                <a:lnTo>
                  <a:pt x="14654" y="73"/>
                </a:lnTo>
                <a:lnTo>
                  <a:pt x="14507" y="25"/>
                </a:lnTo>
                <a:lnTo>
                  <a:pt x="1436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13;p48">
            <a:extLst>
              <a:ext uri="{FF2B5EF4-FFF2-40B4-BE49-F238E27FC236}">
                <a16:creationId xmlns:a16="http://schemas.microsoft.com/office/drawing/2014/main" id="{9B278D41-370B-4D41-A83C-EF6366996426}"/>
              </a:ext>
            </a:extLst>
          </p:cNvPr>
          <p:cNvSpPr/>
          <p:nvPr/>
        </p:nvSpPr>
        <p:spPr>
          <a:xfrm>
            <a:off x="7602279" y="1041121"/>
            <a:ext cx="270550" cy="270049"/>
          </a:xfrm>
          <a:custGeom>
            <a:avLst/>
            <a:gdLst/>
            <a:ahLst/>
            <a:cxnLst/>
            <a:rect l="l" t="t" r="r" b="b"/>
            <a:pathLst>
              <a:path w="12945" h="12921" extrusionOk="0">
                <a:moveTo>
                  <a:pt x="6472" y="1319"/>
                </a:moveTo>
                <a:lnTo>
                  <a:pt x="6545" y="1344"/>
                </a:lnTo>
                <a:lnTo>
                  <a:pt x="6619" y="1368"/>
                </a:lnTo>
                <a:lnTo>
                  <a:pt x="6741" y="1441"/>
                </a:lnTo>
                <a:lnTo>
                  <a:pt x="6838" y="1563"/>
                </a:lnTo>
                <a:lnTo>
                  <a:pt x="6863" y="1637"/>
                </a:lnTo>
                <a:lnTo>
                  <a:pt x="6863" y="1710"/>
                </a:lnTo>
                <a:lnTo>
                  <a:pt x="6863" y="6301"/>
                </a:lnTo>
                <a:lnTo>
                  <a:pt x="9061" y="8475"/>
                </a:lnTo>
                <a:lnTo>
                  <a:pt x="9110" y="8548"/>
                </a:lnTo>
                <a:lnTo>
                  <a:pt x="9134" y="8622"/>
                </a:lnTo>
                <a:lnTo>
                  <a:pt x="9159" y="8768"/>
                </a:lnTo>
                <a:lnTo>
                  <a:pt x="9134" y="8915"/>
                </a:lnTo>
                <a:lnTo>
                  <a:pt x="9110" y="8988"/>
                </a:lnTo>
                <a:lnTo>
                  <a:pt x="9061" y="9037"/>
                </a:lnTo>
                <a:lnTo>
                  <a:pt x="8988" y="9086"/>
                </a:lnTo>
                <a:lnTo>
                  <a:pt x="8914" y="9135"/>
                </a:lnTo>
                <a:lnTo>
                  <a:pt x="8768" y="9159"/>
                </a:lnTo>
                <a:lnTo>
                  <a:pt x="8621" y="9135"/>
                </a:lnTo>
                <a:lnTo>
                  <a:pt x="8548" y="9086"/>
                </a:lnTo>
                <a:lnTo>
                  <a:pt x="8499" y="9037"/>
                </a:lnTo>
                <a:lnTo>
                  <a:pt x="6203" y="6741"/>
                </a:lnTo>
                <a:lnTo>
                  <a:pt x="6130" y="6595"/>
                </a:lnTo>
                <a:lnTo>
                  <a:pt x="6081" y="6472"/>
                </a:lnTo>
                <a:lnTo>
                  <a:pt x="6081" y="1710"/>
                </a:lnTo>
                <a:lnTo>
                  <a:pt x="6081" y="1637"/>
                </a:lnTo>
                <a:lnTo>
                  <a:pt x="6106" y="1563"/>
                </a:lnTo>
                <a:lnTo>
                  <a:pt x="6203" y="1441"/>
                </a:lnTo>
                <a:lnTo>
                  <a:pt x="6326" y="1368"/>
                </a:lnTo>
                <a:lnTo>
                  <a:pt x="6399" y="1344"/>
                </a:lnTo>
                <a:lnTo>
                  <a:pt x="6472" y="1319"/>
                </a:lnTo>
                <a:close/>
                <a:moveTo>
                  <a:pt x="6228" y="0"/>
                </a:moveTo>
                <a:lnTo>
                  <a:pt x="5862" y="25"/>
                </a:lnTo>
                <a:lnTo>
                  <a:pt x="5495" y="74"/>
                </a:lnTo>
                <a:lnTo>
                  <a:pt x="5129" y="122"/>
                </a:lnTo>
                <a:lnTo>
                  <a:pt x="4787" y="220"/>
                </a:lnTo>
                <a:lnTo>
                  <a:pt x="4445" y="318"/>
                </a:lnTo>
                <a:lnTo>
                  <a:pt x="4103" y="440"/>
                </a:lnTo>
                <a:lnTo>
                  <a:pt x="3761" y="586"/>
                </a:lnTo>
                <a:lnTo>
                  <a:pt x="3444" y="733"/>
                </a:lnTo>
                <a:lnTo>
                  <a:pt x="3639" y="1050"/>
                </a:lnTo>
                <a:lnTo>
                  <a:pt x="3663" y="1148"/>
                </a:lnTo>
                <a:lnTo>
                  <a:pt x="3663" y="1246"/>
                </a:lnTo>
                <a:lnTo>
                  <a:pt x="3615" y="1344"/>
                </a:lnTo>
                <a:lnTo>
                  <a:pt x="3541" y="1392"/>
                </a:lnTo>
                <a:lnTo>
                  <a:pt x="3493" y="1417"/>
                </a:lnTo>
                <a:lnTo>
                  <a:pt x="3370" y="1417"/>
                </a:lnTo>
                <a:lnTo>
                  <a:pt x="3297" y="1392"/>
                </a:lnTo>
                <a:lnTo>
                  <a:pt x="3248" y="1368"/>
                </a:lnTo>
                <a:lnTo>
                  <a:pt x="3224" y="1295"/>
                </a:lnTo>
                <a:lnTo>
                  <a:pt x="3028" y="977"/>
                </a:lnTo>
                <a:lnTo>
                  <a:pt x="2735" y="1197"/>
                </a:lnTo>
                <a:lnTo>
                  <a:pt x="2442" y="1417"/>
                </a:lnTo>
                <a:lnTo>
                  <a:pt x="2174" y="1637"/>
                </a:lnTo>
                <a:lnTo>
                  <a:pt x="1905" y="1881"/>
                </a:lnTo>
                <a:lnTo>
                  <a:pt x="1661" y="2150"/>
                </a:lnTo>
                <a:lnTo>
                  <a:pt x="1417" y="2418"/>
                </a:lnTo>
                <a:lnTo>
                  <a:pt x="1197" y="2711"/>
                </a:lnTo>
                <a:lnTo>
                  <a:pt x="1001" y="3029"/>
                </a:lnTo>
                <a:lnTo>
                  <a:pt x="1319" y="3200"/>
                </a:lnTo>
                <a:lnTo>
                  <a:pt x="1392" y="3273"/>
                </a:lnTo>
                <a:lnTo>
                  <a:pt x="1441" y="3346"/>
                </a:lnTo>
                <a:lnTo>
                  <a:pt x="1441" y="3444"/>
                </a:lnTo>
                <a:lnTo>
                  <a:pt x="1417" y="3542"/>
                </a:lnTo>
                <a:lnTo>
                  <a:pt x="1368" y="3590"/>
                </a:lnTo>
                <a:lnTo>
                  <a:pt x="1319" y="3639"/>
                </a:lnTo>
                <a:lnTo>
                  <a:pt x="1246" y="3664"/>
                </a:lnTo>
                <a:lnTo>
                  <a:pt x="1123" y="3664"/>
                </a:lnTo>
                <a:lnTo>
                  <a:pt x="1075" y="3639"/>
                </a:lnTo>
                <a:lnTo>
                  <a:pt x="757" y="3444"/>
                </a:lnTo>
                <a:lnTo>
                  <a:pt x="586" y="3761"/>
                </a:lnTo>
                <a:lnTo>
                  <a:pt x="464" y="4079"/>
                </a:lnTo>
                <a:lnTo>
                  <a:pt x="342" y="4421"/>
                </a:lnTo>
                <a:lnTo>
                  <a:pt x="220" y="4763"/>
                </a:lnTo>
                <a:lnTo>
                  <a:pt x="147" y="5129"/>
                </a:lnTo>
                <a:lnTo>
                  <a:pt x="73" y="5471"/>
                </a:lnTo>
                <a:lnTo>
                  <a:pt x="24" y="5837"/>
                </a:lnTo>
                <a:lnTo>
                  <a:pt x="0" y="6228"/>
                </a:lnTo>
                <a:lnTo>
                  <a:pt x="659" y="6228"/>
                </a:lnTo>
                <a:lnTo>
                  <a:pt x="757" y="6277"/>
                </a:lnTo>
                <a:lnTo>
                  <a:pt x="806" y="6375"/>
                </a:lnTo>
                <a:lnTo>
                  <a:pt x="806" y="6472"/>
                </a:lnTo>
                <a:lnTo>
                  <a:pt x="806" y="6546"/>
                </a:lnTo>
                <a:lnTo>
                  <a:pt x="757" y="6643"/>
                </a:lnTo>
                <a:lnTo>
                  <a:pt x="659" y="6692"/>
                </a:lnTo>
                <a:lnTo>
                  <a:pt x="562" y="6717"/>
                </a:lnTo>
                <a:lnTo>
                  <a:pt x="0" y="6717"/>
                </a:lnTo>
                <a:lnTo>
                  <a:pt x="24" y="7083"/>
                </a:lnTo>
                <a:lnTo>
                  <a:pt x="73" y="7449"/>
                </a:lnTo>
                <a:lnTo>
                  <a:pt x="147" y="7791"/>
                </a:lnTo>
                <a:lnTo>
                  <a:pt x="220" y="8158"/>
                </a:lnTo>
                <a:lnTo>
                  <a:pt x="342" y="8500"/>
                </a:lnTo>
                <a:lnTo>
                  <a:pt x="464" y="8841"/>
                </a:lnTo>
                <a:lnTo>
                  <a:pt x="586" y="9159"/>
                </a:lnTo>
                <a:lnTo>
                  <a:pt x="757" y="9476"/>
                </a:lnTo>
                <a:lnTo>
                  <a:pt x="1075" y="9305"/>
                </a:lnTo>
                <a:lnTo>
                  <a:pt x="1172" y="9257"/>
                </a:lnTo>
                <a:lnTo>
                  <a:pt x="1270" y="9281"/>
                </a:lnTo>
                <a:lnTo>
                  <a:pt x="1343" y="9305"/>
                </a:lnTo>
                <a:lnTo>
                  <a:pt x="1417" y="9379"/>
                </a:lnTo>
                <a:lnTo>
                  <a:pt x="1441" y="9476"/>
                </a:lnTo>
                <a:lnTo>
                  <a:pt x="1441" y="9574"/>
                </a:lnTo>
                <a:lnTo>
                  <a:pt x="1392" y="9647"/>
                </a:lnTo>
                <a:lnTo>
                  <a:pt x="1319" y="9721"/>
                </a:lnTo>
                <a:lnTo>
                  <a:pt x="1001" y="9892"/>
                </a:lnTo>
                <a:lnTo>
                  <a:pt x="1197" y="10209"/>
                </a:lnTo>
                <a:lnTo>
                  <a:pt x="1417" y="10502"/>
                </a:lnTo>
                <a:lnTo>
                  <a:pt x="1661" y="10771"/>
                </a:lnTo>
                <a:lnTo>
                  <a:pt x="1905" y="11040"/>
                </a:lnTo>
                <a:lnTo>
                  <a:pt x="2174" y="11284"/>
                </a:lnTo>
                <a:lnTo>
                  <a:pt x="2442" y="11504"/>
                </a:lnTo>
                <a:lnTo>
                  <a:pt x="2735" y="11723"/>
                </a:lnTo>
                <a:lnTo>
                  <a:pt x="3028" y="11943"/>
                </a:lnTo>
                <a:lnTo>
                  <a:pt x="3224" y="11626"/>
                </a:lnTo>
                <a:lnTo>
                  <a:pt x="3273" y="11552"/>
                </a:lnTo>
                <a:lnTo>
                  <a:pt x="3370" y="11504"/>
                </a:lnTo>
                <a:lnTo>
                  <a:pt x="3468" y="11504"/>
                </a:lnTo>
                <a:lnTo>
                  <a:pt x="3541" y="11528"/>
                </a:lnTo>
                <a:lnTo>
                  <a:pt x="3615" y="11601"/>
                </a:lnTo>
                <a:lnTo>
                  <a:pt x="3663" y="11675"/>
                </a:lnTo>
                <a:lnTo>
                  <a:pt x="3663" y="11772"/>
                </a:lnTo>
                <a:lnTo>
                  <a:pt x="3639" y="11870"/>
                </a:lnTo>
                <a:lnTo>
                  <a:pt x="3444" y="12187"/>
                </a:lnTo>
                <a:lnTo>
                  <a:pt x="3761" y="12334"/>
                </a:lnTo>
                <a:lnTo>
                  <a:pt x="4103" y="12480"/>
                </a:lnTo>
                <a:lnTo>
                  <a:pt x="4445" y="12603"/>
                </a:lnTo>
                <a:lnTo>
                  <a:pt x="4787" y="12700"/>
                </a:lnTo>
                <a:lnTo>
                  <a:pt x="5129" y="12798"/>
                </a:lnTo>
                <a:lnTo>
                  <a:pt x="5495" y="12847"/>
                </a:lnTo>
                <a:lnTo>
                  <a:pt x="5862" y="12896"/>
                </a:lnTo>
                <a:lnTo>
                  <a:pt x="6228" y="12920"/>
                </a:lnTo>
                <a:lnTo>
                  <a:pt x="6228" y="12358"/>
                </a:lnTo>
                <a:lnTo>
                  <a:pt x="6252" y="12261"/>
                </a:lnTo>
                <a:lnTo>
                  <a:pt x="6301" y="12187"/>
                </a:lnTo>
                <a:lnTo>
                  <a:pt x="6374" y="12139"/>
                </a:lnTo>
                <a:lnTo>
                  <a:pt x="6472" y="12114"/>
                </a:lnTo>
                <a:lnTo>
                  <a:pt x="6570" y="12139"/>
                </a:lnTo>
                <a:lnTo>
                  <a:pt x="6643" y="12187"/>
                </a:lnTo>
                <a:lnTo>
                  <a:pt x="6692" y="12261"/>
                </a:lnTo>
                <a:lnTo>
                  <a:pt x="6716" y="12358"/>
                </a:lnTo>
                <a:lnTo>
                  <a:pt x="6716" y="12920"/>
                </a:lnTo>
                <a:lnTo>
                  <a:pt x="7083" y="12896"/>
                </a:lnTo>
                <a:lnTo>
                  <a:pt x="7449" y="12847"/>
                </a:lnTo>
                <a:lnTo>
                  <a:pt x="7815" y="12798"/>
                </a:lnTo>
                <a:lnTo>
                  <a:pt x="8157" y="12700"/>
                </a:lnTo>
                <a:lnTo>
                  <a:pt x="8499" y="12603"/>
                </a:lnTo>
                <a:lnTo>
                  <a:pt x="8841" y="12480"/>
                </a:lnTo>
                <a:lnTo>
                  <a:pt x="9183" y="12334"/>
                </a:lnTo>
                <a:lnTo>
                  <a:pt x="9501" y="12187"/>
                </a:lnTo>
                <a:lnTo>
                  <a:pt x="9305" y="11870"/>
                </a:lnTo>
                <a:lnTo>
                  <a:pt x="9281" y="11772"/>
                </a:lnTo>
                <a:lnTo>
                  <a:pt x="9281" y="11675"/>
                </a:lnTo>
                <a:lnTo>
                  <a:pt x="9330" y="11601"/>
                </a:lnTo>
                <a:lnTo>
                  <a:pt x="9403" y="11528"/>
                </a:lnTo>
                <a:lnTo>
                  <a:pt x="9476" y="11504"/>
                </a:lnTo>
                <a:lnTo>
                  <a:pt x="9574" y="11504"/>
                </a:lnTo>
                <a:lnTo>
                  <a:pt x="9672" y="11552"/>
                </a:lnTo>
                <a:lnTo>
                  <a:pt x="9720" y="11626"/>
                </a:lnTo>
                <a:lnTo>
                  <a:pt x="9916" y="11943"/>
                </a:lnTo>
                <a:lnTo>
                  <a:pt x="10209" y="11723"/>
                </a:lnTo>
                <a:lnTo>
                  <a:pt x="10502" y="11504"/>
                </a:lnTo>
                <a:lnTo>
                  <a:pt x="10771" y="11284"/>
                </a:lnTo>
                <a:lnTo>
                  <a:pt x="11039" y="11040"/>
                </a:lnTo>
                <a:lnTo>
                  <a:pt x="11283" y="10771"/>
                </a:lnTo>
                <a:lnTo>
                  <a:pt x="11528" y="10502"/>
                </a:lnTo>
                <a:lnTo>
                  <a:pt x="11747" y="10209"/>
                </a:lnTo>
                <a:lnTo>
                  <a:pt x="11943" y="9892"/>
                </a:lnTo>
                <a:lnTo>
                  <a:pt x="11625" y="9721"/>
                </a:lnTo>
                <a:lnTo>
                  <a:pt x="11552" y="9647"/>
                </a:lnTo>
                <a:lnTo>
                  <a:pt x="11503" y="9574"/>
                </a:lnTo>
                <a:lnTo>
                  <a:pt x="11503" y="9476"/>
                </a:lnTo>
                <a:lnTo>
                  <a:pt x="11528" y="9379"/>
                </a:lnTo>
                <a:lnTo>
                  <a:pt x="11601" y="9305"/>
                </a:lnTo>
                <a:lnTo>
                  <a:pt x="11674" y="9281"/>
                </a:lnTo>
                <a:lnTo>
                  <a:pt x="11772" y="9257"/>
                </a:lnTo>
                <a:lnTo>
                  <a:pt x="11870" y="9305"/>
                </a:lnTo>
                <a:lnTo>
                  <a:pt x="12187" y="9476"/>
                </a:lnTo>
                <a:lnTo>
                  <a:pt x="12358" y="9159"/>
                </a:lnTo>
                <a:lnTo>
                  <a:pt x="12480" y="8841"/>
                </a:lnTo>
                <a:lnTo>
                  <a:pt x="12602" y="8500"/>
                </a:lnTo>
                <a:lnTo>
                  <a:pt x="12724" y="8158"/>
                </a:lnTo>
                <a:lnTo>
                  <a:pt x="12798" y="7791"/>
                </a:lnTo>
                <a:lnTo>
                  <a:pt x="12871" y="7449"/>
                </a:lnTo>
                <a:lnTo>
                  <a:pt x="12920" y="7083"/>
                </a:lnTo>
                <a:lnTo>
                  <a:pt x="12944" y="6717"/>
                </a:lnTo>
                <a:lnTo>
                  <a:pt x="12382" y="6717"/>
                </a:lnTo>
                <a:lnTo>
                  <a:pt x="12285" y="6692"/>
                </a:lnTo>
                <a:lnTo>
                  <a:pt x="12187" y="6643"/>
                </a:lnTo>
                <a:lnTo>
                  <a:pt x="12138" y="6546"/>
                </a:lnTo>
                <a:lnTo>
                  <a:pt x="12138" y="6472"/>
                </a:lnTo>
                <a:lnTo>
                  <a:pt x="12138" y="6375"/>
                </a:lnTo>
                <a:lnTo>
                  <a:pt x="12187" y="6277"/>
                </a:lnTo>
                <a:lnTo>
                  <a:pt x="12285" y="6228"/>
                </a:lnTo>
                <a:lnTo>
                  <a:pt x="12944" y="6228"/>
                </a:lnTo>
                <a:lnTo>
                  <a:pt x="12920" y="5837"/>
                </a:lnTo>
                <a:lnTo>
                  <a:pt x="12871" y="5471"/>
                </a:lnTo>
                <a:lnTo>
                  <a:pt x="12798" y="5129"/>
                </a:lnTo>
                <a:lnTo>
                  <a:pt x="12724" y="4763"/>
                </a:lnTo>
                <a:lnTo>
                  <a:pt x="12602" y="4421"/>
                </a:lnTo>
                <a:lnTo>
                  <a:pt x="12480" y="4079"/>
                </a:lnTo>
                <a:lnTo>
                  <a:pt x="12358" y="3761"/>
                </a:lnTo>
                <a:lnTo>
                  <a:pt x="12187" y="3444"/>
                </a:lnTo>
                <a:lnTo>
                  <a:pt x="11870" y="3639"/>
                </a:lnTo>
                <a:lnTo>
                  <a:pt x="11821" y="3664"/>
                </a:lnTo>
                <a:lnTo>
                  <a:pt x="11699" y="3664"/>
                </a:lnTo>
                <a:lnTo>
                  <a:pt x="11625" y="3639"/>
                </a:lnTo>
                <a:lnTo>
                  <a:pt x="11577" y="3590"/>
                </a:lnTo>
                <a:lnTo>
                  <a:pt x="11528" y="3542"/>
                </a:lnTo>
                <a:lnTo>
                  <a:pt x="11503" y="3444"/>
                </a:lnTo>
                <a:lnTo>
                  <a:pt x="11503" y="3346"/>
                </a:lnTo>
                <a:lnTo>
                  <a:pt x="11552" y="3273"/>
                </a:lnTo>
                <a:lnTo>
                  <a:pt x="11625" y="3200"/>
                </a:lnTo>
                <a:lnTo>
                  <a:pt x="11943" y="3029"/>
                </a:lnTo>
                <a:lnTo>
                  <a:pt x="11747" y="2711"/>
                </a:lnTo>
                <a:lnTo>
                  <a:pt x="11528" y="2418"/>
                </a:lnTo>
                <a:lnTo>
                  <a:pt x="11283" y="2150"/>
                </a:lnTo>
                <a:lnTo>
                  <a:pt x="11039" y="1881"/>
                </a:lnTo>
                <a:lnTo>
                  <a:pt x="10771" y="1637"/>
                </a:lnTo>
                <a:lnTo>
                  <a:pt x="10502" y="1417"/>
                </a:lnTo>
                <a:lnTo>
                  <a:pt x="10209" y="1197"/>
                </a:lnTo>
                <a:lnTo>
                  <a:pt x="9916" y="977"/>
                </a:lnTo>
                <a:lnTo>
                  <a:pt x="9720" y="1295"/>
                </a:lnTo>
                <a:lnTo>
                  <a:pt x="9696" y="1368"/>
                </a:lnTo>
                <a:lnTo>
                  <a:pt x="9647" y="1392"/>
                </a:lnTo>
                <a:lnTo>
                  <a:pt x="9574" y="1417"/>
                </a:lnTo>
                <a:lnTo>
                  <a:pt x="9452" y="1417"/>
                </a:lnTo>
                <a:lnTo>
                  <a:pt x="9403" y="1392"/>
                </a:lnTo>
                <a:lnTo>
                  <a:pt x="9330" y="1344"/>
                </a:lnTo>
                <a:lnTo>
                  <a:pt x="9281" y="1246"/>
                </a:lnTo>
                <a:lnTo>
                  <a:pt x="9281" y="1148"/>
                </a:lnTo>
                <a:lnTo>
                  <a:pt x="9305" y="1050"/>
                </a:lnTo>
                <a:lnTo>
                  <a:pt x="9501" y="733"/>
                </a:lnTo>
                <a:lnTo>
                  <a:pt x="9183" y="586"/>
                </a:lnTo>
                <a:lnTo>
                  <a:pt x="8841" y="440"/>
                </a:lnTo>
                <a:lnTo>
                  <a:pt x="8499" y="318"/>
                </a:lnTo>
                <a:lnTo>
                  <a:pt x="8157" y="220"/>
                </a:lnTo>
                <a:lnTo>
                  <a:pt x="7815" y="122"/>
                </a:lnTo>
                <a:lnTo>
                  <a:pt x="7449" y="74"/>
                </a:lnTo>
                <a:lnTo>
                  <a:pt x="7083" y="25"/>
                </a:lnTo>
                <a:lnTo>
                  <a:pt x="6716" y="0"/>
                </a:lnTo>
                <a:lnTo>
                  <a:pt x="6716" y="562"/>
                </a:lnTo>
                <a:lnTo>
                  <a:pt x="6692" y="660"/>
                </a:lnTo>
                <a:lnTo>
                  <a:pt x="6643" y="733"/>
                </a:lnTo>
                <a:lnTo>
                  <a:pt x="6570" y="782"/>
                </a:lnTo>
                <a:lnTo>
                  <a:pt x="6472" y="806"/>
                </a:lnTo>
                <a:lnTo>
                  <a:pt x="6374" y="782"/>
                </a:lnTo>
                <a:lnTo>
                  <a:pt x="6301" y="733"/>
                </a:lnTo>
                <a:lnTo>
                  <a:pt x="6252" y="660"/>
                </a:lnTo>
                <a:lnTo>
                  <a:pt x="6228" y="562"/>
                </a:lnTo>
                <a:lnTo>
                  <a:pt x="62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4444;p48">
            <a:extLst>
              <a:ext uri="{FF2B5EF4-FFF2-40B4-BE49-F238E27FC236}">
                <a16:creationId xmlns:a16="http://schemas.microsoft.com/office/drawing/2014/main" id="{FE269013-B8C6-424A-9E9E-02F30AE7A53B}"/>
              </a:ext>
            </a:extLst>
          </p:cNvPr>
          <p:cNvSpPr/>
          <p:nvPr/>
        </p:nvSpPr>
        <p:spPr>
          <a:xfrm>
            <a:off x="7337541" y="4637768"/>
            <a:ext cx="359393" cy="319496"/>
          </a:xfrm>
          <a:custGeom>
            <a:avLst/>
            <a:gdLst/>
            <a:ahLst/>
            <a:cxnLst/>
            <a:rect l="l" t="t" r="r" b="b"/>
            <a:pathLst>
              <a:path w="18660" h="18269" extrusionOk="0">
                <a:moveTo>
                  <a:pt x="14923" y="5080"/>
                </a:moveTo>
                <a:lnTo>
                  <a:pt x="14923" y="9037"/>
                </a:lnTo>
                <a:lnTo>
                  <a:pt x="17316" y="7913"/>
                </a:lnTo>
                <a:lnTo>
                  <a:pt x="9476" y="13579"/>
                </a:lnTo>
                <a:lnTo>
                  <a:pt x="9403" y="13604"/>
                </a:lnTo>
                <a:lnTo>
                  <a:pt x="9330" y="13628"/>
                </a:lnTo>
                <a:lnTo>
                  <a:pt x="9257" y="13604"/>
                </a:lnTo>
                <a:lnTo>
                  <a:pt x="9183" y="13579"/>
                </a:lnTo>
                <a:lnTo>
                  <a:pt x="1344" y="7913"/>
                </a:lnTo>
                <a:lnTo>
                  <a:pt x="3737" y="9037"/>
                </a:lnTo>
                <a:lnTo>
                  <a:pt x="3737" y="5080"/>
                </a:lnTo>
                <a:close/>
                <a:moveTo>
                  <a:pt x="9330" y="0"/>
                </a:moveTo>
                <a:lnTo>
                  <a:pt x="0" y="6741"/>
                </a:lnTo>
                <a:lnTo>
                  <a:pt x="0" y="17780"/>
                </a:lnTo>
                <a:lnTo>
                  <a:pt x="0" y="17853"/>
                </a:lnTo>
                <a:lnTo>
                  <a:pt x="5129" y="14165"/>
                </a:lnTo>
                <a:lnTo>
                  <a:pt x="5227" y="14117"/>
                </a:lnTo>
                <a:lnTo>
                  <a:pt x="5325" y="14117"/>
                </a:lnTo>
                <a:lnTo>
                  <a:pt x="5398" y="14141"/>
                </a:lnTo>
                <a:lnTo>
                  <a:pt x="5471" y="14214"/>
                </a:lnTo>
                <a:lnTo>
                  <a:pt x="5520" y="14312"/>
                </a:lnTo>
                <a:lnTo>
                  <a:pt x="5520" y="14385"/>
                </a:lnTo>
                <a:lnTo>
                  <a:pt x="5471" y="14483"/>
                </a:lnTo>
                <a:lnTo>
                  <a:pt x="5422" y="14556"/>
                </a:lnTo>
                <a:lnTo>
                  <a:pt x="318" y="18244"/>
                </a:lnTo>
                <a:lnTo>
                  <a:pt x="416" y="18244"/>
                </a:lnTo>
                <a:lnTo>
                  <a:pt x="489" y="18268"/>
                </a:lnTo>
                <a:lnTo>
                  <a:pt x="18171" y="18268"/>
                </a:lnTo>
                <a:lnTo>
                  <a:pt x="18244" y="18244"/>
                </a:lnTo>
                <a:lnTo>
                  <a:pt x="18342" y="18244"/>
                </a:lnTo>
                <a:lnTo>
                  <a:pt x="13238" y="14556"/>
                </a:lnTo>
                <a:lnTo>
                  <a:pt x="13189" y="14483"/>
                </a:lnTo>
                <a:lnTo>
                  <a:pt x="13140" y="14385"/>
                </a:lnTo>
                <a:lnTo>
                  <a:pt x="13140" y="14312"/>
                </a:lnTo>
                <a:lnTo>
                  <a:pt x="13189" y="14214"/>
                </a:lnTo>
                <a:lnTo>
                  <a:pt x="13262" y="14141"/>
                </a:lnTo>
                <a:lnTo>
                  <a:pt x="13335" y="14117"/>
                </a:lnTo>
                <a:lnTo>
                  <a:pt x="13433" y="14117"/>
                </a:lnTo>
                <a:lnTo>
                  <a:pt x="13531" y="14165"/>
                </a:lnTo>
                <a:lnTo>
                  <a:pt x="18660" y="17853"/>
                </a:lnTo>
                <a:lnTo>
                  <a:pt x="18660" y="17780"/>
                </a:lnTo>
                <a:lnTo>
                  <a:pt x="18660" y="6741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4524;p48">
            <a:extLst>
              <a:ext uri="{FF2B5EF4-FFF2-40B4-BE49-F238E27FC236}">
                <a16:creationId xmlns:a16="http://schemas.microsoft.com/office/drawing/2014/main" id="{FC8B5E05-4707-4AA6-B85F-CB71FF37CA30}"/>
              </a:ext>
            </a:extLst>
          </p:cNvPr>
          <p:cNvSpPr/>
          <p:nvPr/>
        </p:nvSpPr>
        <p:spPr>
          <a:xfrm>
            <a:off x="7420497" y="2142653"/>
            <a:ext cx="202667" cy="202667"/>
          </a:xfrm>
          <a:custGeom>
            <a:avLst/>
            <a:gdLst/>
            <a:ahLst/>
            <a:cxnLst/>
            <a:rect l="l" t="t" r="r" b="b"/>
            <a:pathLst>
              <a:path w="9697" h="9697" extrusionOk="0">
                <a:moveTo>
                  <a:pt x="4934" y="1466"/>
                </a:moveTo>
                <a:lnTo>
                  <a:pt x="5008" y="1490"/>
                </a:lnTo>
                <a:lnTo>
                  <a:pt x="5081" y="1539"/>
                </a:lnTo>
                <a:lnTo>
                  <a:pt x="5154" y="1588"/>
                </a:lnTo>
                <a:lnTo>
                  <a:pt x="5203" y="1637"/>
                </a:lnTo>
                <a:lnTo>
                  <a:pt x="5252" y="1734"/>
                </a:lnTo>
                <a:lnTo>
                  <a:pt x="5276" y="1808"/>
                </a:lnTo>
                <a:lnTo>
                  <a:pt x="5276" y="1905"/>
                </a:lnTo>
                <a:lnTo>
                  <a:pt x="5276" y="1979"/>
                </a:lnTo>
                <a:lnTo>
                  <a:pt x="5252" y="2076"/>
                </a:lnTo>
                <a:lnTo>
                  <a:pt x="5203" y="2150"/>
                </a:lnTo>
                <a:lnTo>
                  <a:pt x="5154" y="2198"/>
                </a:lnTo>
                <a:lnTo>
                  <a:pt x="5081" y="2247"/>
                </a:lnTo>
                <a:lnTo>
                  <a:pt x="5008" y="2296"/>
                </a:lnTo>
                <a:lnTo>
                  <a:pt x="4934" y="2321"/>
                </a:lnTo>
                <a:lnTo>
                  <a:pt x="4837" y="2345"/>
                </a:lnTo>
                <a:lnTo>
                  <a:pt x="4593" y="2345"/>
                </a:lnTo>
                <a:lnTo>
                  <a:pt x="4348" y="2394"/>
                </a:lnTo>
                <a:lnTo>
                  <a:pt x="4104" y="2443"/>
                </a:lnTo>
                <a:lnTo>
                  <a:pt x="3860" y="2540"/>
                </a:lnTo>
                <a:lnTo>
                  <a:pt x="3640" y="2638"/>
                </a:lnTo>
                <a:lnTo>
                  <a:pt x="3445" y="2760"/>
                </a:lnTo>
                <a:lnTo>
                  <a:pt x="3249" y="2907"/>
                </a:lnTo>
                <a:lnTo>
                  <a:pt x="3054" y="3078"/>
                </a:lnTo>
                <a:lnTo>
                  <a:pt x="2907" y="3249"/>
                </a:lnTo>
                <a:lnTo>
                  <a:pt x="2761" y="3444"/>
                </a:lnTo>
                <a:lnTo>
                  <a:pt x="2639" y="3664"/>
                </a:lnTo>
                <a:lnTo>
                  <a:pt x="2517" y="3884"/>
                </a:lnTo>
                <a:lnTo>
                  <a:pt x="2443" y="4103"/>
                </a:lnTo>
                <a:lnTo>
                  <a:pt x="2370" y="4348"/>
                </a:lnTo>
                <a:lnTo>
                  <a:pt x="2346" y="4592"/>
                </a:lnTo>
                <a:lnTo>
                  <a:pt x="2321" y="4861"/>
                </a:lnTo>
                <a:lnTo>
                  <a:pt x="2321" y="4934"/>
                </a:lnTo>
                <a:lnTo>
                  <a:pt x="2297" y="5032"/>
                </a:lnTo>
                <a:lnTo>
                  <a:pt x="2248" y="5105"/>
                </a:lnTo>
                <a:lnTo>
                  <a:pt x="2199" y="5154"/>
                </a:lnTo>
                <a:lnTo>
                  <a:pt x="2126" y="5227"/>
                </a:lnTo>
                <a:lnTo>
                  <a:pt x="2053" y="5251"/>
                </a:lnTo>
                <a:lnTo>
                  <a:pt x="1979" y="5276"/>
                </a:lnTo>
                <a:lnTo>
                  <a:pt x="1882" y="5300"/>
                </a:lnTo>
                <a:lnTo>
                  <a:pt x="1808" y="5276"/>
                </a:lnTo>
                <a:lnTo>
                  <a:pt x="1711" y="5251"/>
                </a:lnTo>
                <a:lnTo>
                  <a:pt x="1637" y="5227"/>
                </a:lnTo>
                <a:lnTo>
                  <a:pt x="1564" y="5154"/>
                </a:lnTo>
                <a:lnTo>
                  <a:pt x="1515" y="5105"/>
                </a:lnTo>
                <a:lnTo>
                  <a:pt x="1491" y="5032"/>
                </a:lnTo>
                <a:lnTo>
                  <a:pt x="1466" y="4934"/>
                </a:lnTo>
                <a:lnTo>
                  <a:pt x="1442" y="4861"/>
                </a:lnTo>
                <a:lnTo>
                  <a:pt x="1466" y="4494"/>
                </a:lnTo>
                <a:lnTo>
                  <a:pt x="1515" y="4177"/>
                </a:lnTo>
                <a:lnTo>
                  <a:pt x="1588" y="3835"/>
                </a:lnTo>
                <a:lnTo>
                  <a:pt x="1711" y="3542"/>
                </a:lnTo>
                <a:lnTo>
                  <a:pt x="1857" y="3224"/>
                </a:lnTo>
                <a:lnTo>
                  <a:pt x="2028" y="2956"/>
                </a:lnTo>
                <a:lnTo>
                  <a:pt x="2223" y="2687"/>
                </a:lnTo>
                <a:lnTo>
                  <a:pt x="2443" y="2443"/>
                </a:lnTo>
                <a:lnTo>
                  <a:pt x="2688" y="2223"/>
                </a:lnTo>
                <a:lnTo>
                  <a:pt x="2956" y="2028"/>
                </a:lnTo>
                <a:lnTo>
                  <a:pt x="3225" y="1857"/>
                </a:lnTo>
                <a:lnTo>
                  <a:pt x="3518" y="1710"/>
                </a:lnTo>
                <a:lnTo>
                  <a:pt x="3835" y="1612"/>
                </a:lnTo>
                <a:lnTo>
                  <a:pt x="4153" y="1515"/>
                </a:lnTo>
                <a:lnTo>
                  <a:pt x="4495" y="1466"/>
                </a:lnTo>
                <a:close/>
                <a:moveTo>
                  <a:pt x="4837" y="0"/>
                </a:moveTo>
                <a:lnTo>
                  <a:pt x="4348" y="25"/>
                </a:lnTo>
                <a:lnTo>
                  <a:pt x="3860" y="98"/>
                </a:lnTo>
                <a:lnTo>
                  <a:pt x="3396" y="220"/>
                </a:lnTo>
                <a:lnTo>
                  <a:pt x="2956" y="391"/>
                </a:lnTo>
                <a:lnTo>
                  <a:pt x="2541" y="587"/>
                </a:lnTo>
                <a:lnTo>
                  <a:pt x="2150" y="831"/>
                </a:lnTo>
                <a:lnTo>
                  <a:pt x="1759" y="1124"/>
                </a:lnTo>
                <a:lnTo>
                  <a:pt x="1418" y="1441"/>
                </a:lnTo>
                <a:lnTo>
                  <a:pt x="1100" y="1783"/>
                </a:lnTo>
                <a:lnTo>
                  <a:pt x="831" y="2150"/>
                </a:lnTo>
                <a:lnTo>
                  <a:pt x="587" y="2540"/>
                </a:lnTo>
                <a:lnTo>
                  <a:pt x="392" y="2980"/>
                </a:lnTo>
                <a:lnTo>
                  <a:pt x="221" y="3420"/>
                </a:lnTo>
                <a:lnTo>
                  <a:pt x="99" y="3884"/>
                </a:lnTo>
                <a:lnTo>
                  <a:pt x="25" y="4348"/>
                </a:lnTo>
                <a:lnTo>
                  <a:pt x="1" y="4861"/>
                </a:lnTo>
                <a:lnTo>
                  <a:pt x="25" y="5349"/>
                </a:lnTo>
                <a:lnTo>
                  <a:pt x="99" y="5838"/>
                </a:lnTo>
                <a:lnTo>
                  <a:pt x="221" y="6302"/>
                </a:lnTo>
                <a:lnTo>
                  <a:pt x="392" y="6741"/>
                </a:lnTo>
                <a:lnTo>
                  <a:pt x="587" y="7156"/>
                </a:lnTo>
                <a:lnTo>
                  <a:pt x="831" y="7547"/>
                </a:lnTo>
                <a:lnTo>
                  <a:pt x="1100" y="7938"/>
                </a:lnTo>
                <a:lnTo>
                  <a:pt x="1418" y="8280"/>
                </a:lnTo>
                <a:lnTo>
                  <a:pt x="1759" y="8597"/>
                </a:lnTo>
                <a:lnTo>
                  <a:pt x="2150" y="8866"/>
                </a:lnTo>
                <a:lnTo>
                  <a:pt x="2541" y="9110"/>
                </a:lnTo>
                <a:lnTo>
                  <a:pt x="2956" y="9306"/>
                </a:lnTo>
                <a:lnTo>
                  <a:pt x="3396" y="9477"/>
                </a:lnTo>
                <a:lnTo>
                  <a:pt x="3860" y="9599"/>
                </a:lnTo>
                <a:lnTo>
                  <a:pt x="4348" y="9672"/>
                </a:lnTo>
                <a:lnTo>
                  <a:pt x="4837" y="9696"/>
                </a:lnTo>
                <a:lnTo>
                  <a:pt x="5350" y="9672"/>
                </a:lnTo>
                <a:lnTo>
                  <a:pt x="5814" y="9599"/>
                </a:lnTo>
                <a:lnTo>
                  <a:pt x="6278" y="9477"/>
                </a:lnTo>
                <a:lnTo>
                  <a:pt x="6717" y="9306"/>
                </a:lnTo>
                <a:lnTo>
                  <a:pt x="7157" y="9110"/>
                </a:lnTo>
                <a:lnTo>
                  <a:pt x="7548" y="8866"/>
                </a:lnTo>
                <a:lnTo>
                  <a:pt x="7914" y="8597"/>
                </a:lnTo>
                <a:lnTo>
                  <a:pt x="8256" y="8280"/>
                </a:lnTo>
                <a:lnTo>
                  <a:pt x="8573" y="7938"/>
                </a:lnTo>
                <a:lnTo>
                  <a:pt x="8867" y="7547"/>
                </a:lnTo>
                <a:lnTo>
                  <a:pt x="9111" y="7156"/>
                </a:lnTo>
                <a:lnTo>
                  <a:pt x="9306" y="6741"/>
                </a:lnTo>
                <a:lnTo>
                  <a:pt x="9477" y="6302"/>
                </a:lnTo>
                <a:lnTo>
                  <a:pt x="9599" y="5838"/>
                </a:lnTo>
                <a:lnTo>
                  <a:pt x="9673" y="5349"/>
                </a:lnTo>
                <a:lnTo>
                  <a:pt x="9697" y="4861"/>
                </a:lnTo>
                <a:lnTo>
                  <a:pt x="9673" y="4348"/>
                </a:lnTo>
                <a:lnTo>
                  <a:pt x="9599" y="3884"/>
                </a:lnTo>
                <a:lnTo>
                  <a:pt x="9477" y="3420"/>
                </a:lnTo>
                <a:lnTo>
                  <a:pt x="9306" y="2980"/>
                </a:lnTo>
                <a:lnTo>
                  <a:pt x="9111" y="2540"/>
                </a:lnTo>
                <a:lnTo>
                  <a:pt x="8867" y="2150"/>
                </a:lnTo>
                <a:lnTo>
                  <a:pt x="8573" y="1783"/>
                </a:lnTo>
                <a:lnTo>
                  <a:pt x="8256" y="1441"/>
                </a:lnTo>
                <a:lnTo>
                  <a:pt x="7914" y="1124"/>
                </a:lnTo>
                <a:lnTo>
                  <a:pt x="7548" y="831"/>
                </a:lnTo>
                <a:lnTo>
                  <a:pt x="7157" y="587"/>
                </a:lnTo>
                <a:lnTo>
                  <a:pt x="6717" y="391"/>
                </a:lnTo>
                <a:lnTo>
                  <a:pt x="6278" y="220"/>
                </a:lnTo>
                <a:lnTo>
                  <a:pt x="5814" y="98"/>
                </a:lnTo>
                <a:lnTo>
                  <a:pt x="5350" y="25"/>
                </a:lnTo>
                <a:lnTo>
                  <a:pt x="483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4525;p48">
            <a:extLst>
              <a:ext uri="{FF2B5EF4-FFF2-40B4-BE49-F238E27FC236}">
                <a16:creationId xmlns:a16="http://schemas.microsoft.com/office/drawing/2014/main" id="{892BD4C3-72D5-4FB0-91F7-0CDDABFF1972}"/>
              </a:ext>
            </a:extLst>
          </p:cNvPr>
          <p:cNvSpPr/>
          <p:nvPr/>
        </p:nvSpPr>
        <p:spPr>
          <a:xfrm>
            <a:off x="7587006" y="2281001"/>
            <a:ext cx="129162" cy="128640"/>
          </a:xfrm>
          <a:custGeom>
            <a:avLst/>
            <a:gdLst/>
            <a:ahLst/>
            <a:cxnLst/>
            <a:rect l="l" t="t" r="r" b="b"/>
            <a:pathLst>
              <a:path w="6180" h="6155" extrusionOk="0">
                <a:moveTo>
                  <a:pt x="1075" y="0"/>
                </a:moveTo>
                <a:lnTo>
                  <a:pt x="831" y="269"/>
                </a:lnTo>
                <a:lnTo>
                  <a:pt x="562" y="537"/>
                </a:lnTo>
                <a:lnTo>
                  <a:pt x="293" y="782"/>
                </a:lnTo>
                <a:lnTo>
                  <a:pt x="0" y="1026"/>
                </a:lnTo>
                <a:lnTo>
                  <a:pt x="4983" y="6008"/>
                </a:lnTo>
                <a:lnTo>
                  <a:pt x="5056" y="6057"/>
                </a:lnTo>
                <a:lnTo>
                  <a:pt x="5129" y="6106"/>
                </a:lnTo>
                <a:lnTo>
                  <a:pt x="5227" y="6130"/>
                </a:lnTo>
                <a:lnTo>
                  <a:pt x="5325" y="6155"/>
                </a:lnTo>
                <a:lnTo>
                  <a:pt x="5422" y="6130"/>
                </a:lnTo>
                <a:lnTo>
                  <a:pt x="5496" y="6106"/>
                </a:lnTo>
                <a:lnTo>
                  <a:pt x="5593" y="6057"/>
                </a:lnTo>
                <a:lnTo>
                  <a:pt x="5667" y="6008"/>
                </a:lnTo>
                <a:lnTo>
                  <a:pt x="6033" y="5642"/>
                </a:lnTo>
                <a:lnTo>
                  <a:pt x="6106" y="5569"/>
                </a:lnTo>
                <a:lnTo>
                  <a:pt x="6155" y="5471"/>
                </a:lnTo>
                <a:lnTo>
                  <a:pt x="6179" y="5373"/>
                </a:lnTo>
                <a:lnTo>
                  <a:pt x="6179" y="5300"/>
                </a:lnTo>
                <a:lnTo>
                  <a:pt x="6179" y="5202"/>
                </a:lnTo>
                <a:lnTo>
                  <a:pt x="6155" y="5105"/>
                </a:lnTo>
                <a:lnTo>
                  <a:pt x="6106" y="5031"/>
                </a:lnTo>
                <a:lnTo>
                  <a:pt x="6033" y="4934"/>
                </a:lnTo>
                <a:lnTo>
                  <a:pt x="10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4439;p48">
            <a:extLst>
              <a:ext uri="{FF2B5EF4-FFF2-40B4-BE49-F238E27FC236}">
                <a16:creationId xmlns:a16="http://schemas.microsoft.com/office/drawing/2014/main" id="{0F199219-A2B6-4497-9C1A-CA06B0AC313A}"/>
              </a:ext>
            </a:extLst>
          </p:cNvPr>
          <p:cNvSpPr/>
          <p:nvPr/>
        </p:nvSpPr>
        <p:spPr>
          <a:xfrm>
            <a:off x="7017665" y="690183"/>
            <a:ext cx="404290" cy="216942"/>
          </a:xfrm>
          <a:custGeom>
            <a:avLst/>
            <a:gdLst/>
            <a:ahLst/>
            <a:cxnLst/>
            <a:rect l="l" t="t" r="r" b="b"/>
            <a:pathLst>
              <a:path w="19344" h="10380" extrusionOk="0">
                <a:moveTo>
                  <a:pt x="5252" y="9769"/>
                </a:moveTo>
                <a:lnTo>
                  <a:pt x="5252" y="9769"/>
                </a:lnTo>
                <a:lnTo>
                  <a:pt x="5252" y="9769"/>
                </a:lnTo>
                <a:close/>
                <a:moveTo>
                  <a:pt x="9672" y="0"/>
                </a:moveTo>
                <a:lnTo>
                  <a:pt x="9550" y="25"/>
                </a:lnTo>
                <a:lnTo>
                  <a:pt x="9428" y="49"/>
                </a:lnTo>
                <a:lnTo>
                  <a:pt x="9330" y="122"/>
                </a:lnTo>
                <a:lnTo>
                  <a:pt x="9232" y="196"/>
                </a:lnTo>
                <a:lnTo>
                  <a:pt x="9159" y="269"/>
                </a:lnTo>
                <a:lnTo>
                  <a:pt x="9110" y="367"/>
                </a:lnTo>
                <a:lnTo>
                  <a:pt x="9086" y="489"/>
                </a:lnTo>
                <a:lnTo>
                  <a:pt x="9062" y="611"/>
                </a:lnTo>
                <a:lnTo>
                  <a:pt x="9062" y="1246"/>
                </a:lnTo>
                <a:lnTo>
                  <a:pt x="8622" y="1270"/>
                </a:lnTo>
                <a:lnTo>
                  <a:pt x="8182" y="1343"/>
                </a:lnTo>
                <a:lnTo>
                  <a:pt x="7767" y="1417"/>
                </a:lnTo>
                <a:lnTo>
                  <a:pt x="7328" y="1514"/>
                </a:lnTo>
                <a:lnTo>
                  <a:pt x="6912" y="1612"/>
                </a:lnTo>
                <a:lnTo>
                  <a:pt x="6497" y="1759"/>
                </a:lnTo>
                <a:lnTo>
                  <a:pt x="6082" y="1905"/>
                </a:lnTo>
                <a:lnTo>
                  <a:pt x="5691" y="2076"/>
                </a:lnTo>
                <a:lnTo>
                  <a:pt x="5300" y="2247"/>
                </a:lnTo>
                <a:lnTo>
                  <a:pt x="4910" y="2467"/>
                </a:lnTo>
                <a:lnTo>
                  <a:pt x="4543" y="2687"/>
                </a:lnTo>
                <a:lnTo>
                  <a:pt x="4177" y="2931"/>
                </a:lnTo>
                <a:lnTo>
                  <a:pt x="3811" y="3175"/>
                </a:lnTo>
                <a:lnTo>
                  <a:pt x="3469" y="3468"/>
                </a:lnTo>
                <a:lnTo>
                  <a:pt x="3151" y="3761"/>
                </a:lnTo>
                <a:lnTo>
                  <a:pt x="2834" y="4054"/>
                </a:lnTo>
                <a:lnTo>
                  <a:pt x="2516" y="4372"/>
                </a:lnTo>
                <a:lnTo>
                  <a:pt x="2223" y="4714"/>
                </a:lnTo>
                <a:lnTo>
                  <a:pt x="1930" y="5080"/>
                </a:lnTo>
                <a:lnTo>
                  <a:pt x="1686" y="5422"/>
                </a:lnTo>
                <a:lnTo>
                  <a:pt x="1442" y="5788"/>
                </a:lnTo>
                <a:lnTo>
                  <a:pt x="1222" y="6179"/>
                </a:lnTo>
                <a:lnTo>
                  <a:pt x="1002" y="6570"/>
                </a:lnTo>
                <a:lnTo>
                  <a:pt x="807" y="6961"/>
                </a:lnTo>
                <a:lnTo>
                  <a:pt x="660" y="7376"/>
                </a:lnTo>
                <a:lnTo>
                  <a:pt x="489" y="7791"/>
                </a:lnTo>
                <a:lnTo>
                  <a:pt x="367" y="8206"/>
                </a:lnTo>
                <a:lnTo>
                  <a:pt x="245" y="8622"/>
                </a:lnTo>
                <a:lnTo>
                  <a:pt x="172" y="9061"/>
                </a:lnTo>
                <a:lnTo>
                  <a:pt x="98" y="9501"/>
                </a:lnTo>
                <a:lnTo>
                  <a:pt x="25" y="9940"/>
                </a:lnTo>
                <a:lnTo>
                  <a:pt x="1" y="10380"/>
                </a:lnTo>
                <a:lnTo>
                  <a:pt x="196" y="10111"/>
                </a:lnTo>
                <a:lnTo>
                  <a:pt x="465" y="9867"/>
                </a:lnTo>
                <a:lnTo>
                  <a:pt x="758" y="9647"/>
                </a:lnTo>
                <a:lnTo>
                  <a:pt x="1075" y="9452"/>
                </a:lnTo>
                <a:lnTo>
                  <a:pt x="1442" y="9305"/>
                </a:lnTo>
                <a:lnTo>
                  <a:pt x="1808" y="9183"/>
                </a:lnTo>
                <a:lnTo>
                  <a:pt x="2223" y="9110"/>
                </a:lnTo>
                <a:lnTo>
                  <a:pt x="2638" y="9086"/>
                </a:lnTo>
                <a:lnTo>
                  <a:pt x="2956" y="9110"/>
                </a:lnTo>
                <a:lnTo>
                  <a:pt x="3249" y="9134"/>
                </a:lnTo>
                <a:lnTo>
                  <a:pt x="3542" y="9208"/>
                </a:lnTo>
                <a:lnTo>
                  <a:pt x="3811" y="9281"/>
                </a:lnTo>
                <a:lnTo>
                  <a:pt x="4079" y="9379"/>
                </a:lnTo>
                <a:lnTo>
                  <a:pt x="4323" y="9501"/>
                </a:lnTo>
                <a:lnTo>
                  <a:pt x="4543" y="9647"/>
                </a:lnTo>
                <a:lnTo>
                  <a:pt x="4763" y="9794"/>
                </a:lnTo>
                <a:lnTo>
                  <a:pt x="4812" y="9305"/>
                </a:lnTo>
                <a:lnTo>
                  <a:pt x="4934" y="8573"/>
                </a:lnTo>
                <a:lnTo>
                  <a:pt x="5007" y="8109"/>
                </a:lnTo>
                <a:lnTo>
                  <a:pt x="5129" y="7620"/>
                </a:lnTo>
                <a:lnTo>
                  <a:pt x="5276" y="7107"/>
                </a:lnTo>
                <a:lnTo>
                  <a:pt x="5447" y="6546"/>
                </a:lnTo>
                <a:lnTo>
                  <a:pt x="5642" y="5984"/>
                </a:lnTo>
                <a:lnTo>
                  <a:pt x="5887" y="5373"/>
                </a:lnTo>
                <a:lnTo>
                  <a:pt x="6180" y="4763"/>
                </a:lnTo>
                <a:lnTo>
                  <a:pt x="6522" y="4152"/>
                </a:lnTo>
                <a:lnTo>
                  <a:pt x="6888" y="3542"/>
                </a:lnTo>
                <a:lnTo>
                  <a:pt x="7303" y="2931"/>
                </a:lnTo>
                <a:lnTo>
                  <a:pt x="7792" y="2345"/>
                </a:lnTo>
                <a:lnTo>
                  <a:pt x="8329" y="1783"/>
                </a:lnTo>
                <a:lnTo>
                  <a:pt x="8402" y="1710"/>
                </a:lnTo>
                <a:lnTo>
                  <a:pt x="8597" y="1710"/>
                </a:lnTo>
                <a:lnTo>
                  <a:pt x="8671" y="1783"/>
                </a:lnTo>
                <a:lnTo>
                  <a:pt x="8720" y="1856"/>
                </a:lnTo>
                <a:lnTo>
                  <a:pt x="8744" y="1954"/>
                </a:lnTo>
                <a:lnTo>
                  <a:pt x="8720" y="2027"/>
                </a:lnTo>
                <a:lnTo>
                  <a:pt x="8671" y="2125"/>
                </a:lnTo>
                <a:lnTo>
                  <a:pt x="8182" y="2662"/>
                </a:lnTo>
                <a:lnTo>
                  <a:pt x="7718" y="3200"/>
                </a:lnTo>
                <a:lnTo>
                  <a:pt x="7328" y="3786"/>
                </a:lnTo>
                <a:lnTo>
                  <a:pt x="6961" y="4348"/>
                </a:lnTo>
                <a:lnTo>
                  <a:pt x="6668" y="4934"/>
                </a:lnTo>
                <a:lnTo>
                  <a:pt x="6375" y="5495"/>
                </a:lnTo>
                <a:lnTo>
                  <a:pt x="6155" y="6082"/>
                </a:lnTo>
                <a:lnTo>
                  <a:pt x="5960" y="6619"/>
                </a:lnTo>
                <a:lnTo>
                  <a:pt x="5789" y="7156"/>
                </a:lnTo>
                <a:lnTo>
                  <a:pt x="5642" y="7645"/>
                </a:lnTo>
                <a:lnTo>
                  <a:pt x="5520" y="8109"/>
                </a:lnTo>
                <a:lnTo>
                  <a:pt x="5423" y="8548"/>
                </a:lnTo>
                <a:lnTo>
                  <a:pt x="5300" y="9257"/>
                </a:lnTo>
                <a:lnTo>
                  <a:pt x="5252" y="9769"/>
                </a:lnTo>
                <a:lnTo>
                  <a:pt x="5471" y="9623"/>
                </a:lnTo>
                <a:lnTo>
                  <a:pt x="5691" y="9476"/>
                </a:lnTo>
                <a:lnTo>
                  <a:pt x="5935" y="9379"/>
                </a:lnTo>
                <a:lnTo>
                  <a:pt x="6180" y="9281"/>
                </a:lnTo>
                <a:lnTo>
                  <a:pt x="6448" y="9208"/>
                </a:lnTo>
                <a:lnTo>
                  <a:pt x="6741" y="9134"/>
                </a:lnTo>
                <a:lnTo>
                  <a:pt x="7034" y="9110"/>
                </a:lnTo>
                <a:lnTo>
                  <a:pt x="7328" y="9086"/>
                </a:lnTo>
                <a:lnTo>
                  <a:pt x="7645" y="9110"/>
                </a:lnTo>
                <a:lnTo>
                  <a:pt x="7938" y="9134"/>
                </a:lnTo>
                <a:lnTo>
                  <a:pt x="8207" y="9208"/>
                </a:lnTo>
                <a:lnTo>
                  <a:pt x="8475" y="9281"/>
                </a:lnTo>
                <a:lnTo>
                  <a:pt x="8744" y="9379"/>
                </a:lnTo>
                <a:lnTo>
                  <a:pt x="8988" y="9501"/>
                </a:lnTo>
                <a:lnTo>
                  <a:pt x="9208" y="9623"/>
                </a:lnTo>
                <a:lnTo>
                  <a:pt x="9428" y="9794"/>
                </a:lnTo>
                <a:lnTo>
                  <a:pt x="9428" y="1954"/>
                </a:lnTo>
                <a:lnTo>
                  <a:pt x="9452" y="1856"/>
                </a:lnTo>
                <a:lnTo>
                  <a:pt x="9501" y="1783"/>
                </a:lnTo>
                <a:lnTo>
                  <a:pt x="9574" y="1710"/>
                </a:lnTo>
                <a:lnTo>
                  <a:pt x="9770" y="1710"/>
                </a:lnTo>
                <a:lnTo>
                  <a:pt x="9843" y="1783"/>
                </a:lnTo>
                <a:lnTo>
                  <a:pt x="9892" y="1856"/>
                </a:lnTo>
                <a:lnTo>
                  <a:pt x="9916" y="1954"/>
                </a:lnTo>
                <a:lnTo>
                  <a:pt x="9916" y="9794"/>
                </a:lnTo>
                <a:lnTo>
                  <a:pt x="10136" y="9623"/>
                </a:lnTo>
                <a:lnTo>
                  <a:pt x="10356" y="9501"/>
                </a:lnTo>
                <a:lnTo>
                  <a:pt x="10600" y="9379"/>
                </a:lnTo>
                <a:lnTo>
                  <a:pt x="10869" y="9281"/>
                </a:lnTo>
                <a:lnTo>
                  <a:pt x="11137" y="9208"/>
                </a:lnTo>
                <a:lnTo>
                  <a:pt x="11406" y="9134"/>
                </a:lnTo>
                <a:lnTo>
                  <a:pt x="11699" y="9110"/>
                </a:lnTo>
                <a:lnTo>
                  <a:pt x="12017" y="9086"/>
                </a:lnTo>
                <a:lnTo>
                  <a:pt x="12310" y="9110"/>
                </a:lnTo>
                <a:lnTo>
                  <a:pt x="12603" y="9134"/>
                </a:lnTo>
                <a:lnTo>
                  <a:pt x="12896" y="9208"/>
                </a:lnTo>
                <a:lnTo>
                  <a:pt x="13165" y="9281"/>
                </a:lnTo>
                <a:lnTo>
                  <a:pt x="13409" y="9379"/>
                </a:lnTo>
                <a:lnTo>
                  <a:pt x="13653" y="9476"/>
                </a:lnTo>
                <a:lnTo>
                  <a:pt x="13873" y="9623"/>
                </a:lnTo>
                <a:lnTo>
                  <a:pt x="14093" y="9769"/>
                </a:lnTo>
                <a:lnTo>
                  <a:pt x="14019" y="9257"/>
                </a:lnTo>
                <a:lnTo>
                  <a:pt x="13897" y="8548"/>
                </a:lnTo>
                <a:lnTo>
                  <a:pt x="13824" y="8109"/>
                </a:lnTo>
                <a:lnTo>
                  <a:pt x="13702" y="7645"/>
                </a:lnTo>
                <a:lnTo>
                  <a:pt x="13555" y="7132"/>
                </a:lnTo>
                <a:lnTo>
                  <a:pt x="13384" y="6619"/>
                </a:lnTo>
                <a:lnTo>
                  <a:pt x="13189" y="6057"/>
                </a:lnTo>
                <a:lnTo>
                  <a:pt x="12945" y="5495"/>
                </a:lnTo>
                <a:lnTo>
                  <a:pt x="12676" y="4934"/>
                </a:lnTo>
                <a:lnTo>
                  <a:pt x="12359" y="4348"/>
                </a:lnTo>
                <a:lnTo>
                  <a:pt x="12017" y="3786"/>
                </a:lnTo>
                <a:lnTo>
                  <a:pt x="11626" y="3200"/>
                </a:lnTo>
                <a:lnTo>
                  <a:pt x="11162" y="2662"/>
                </a:lnTo>
                <a:lnTo>
                  <a:pt x="10673" y="2125"/>
                </a:lnTo>
                <a:lnTo>
                  <a:pt x="10625" y="2027"/>
                </a:lnTo>
                <a:lnTo>
                  <a:pt x="10600" y="1954"/>
                </a:lnTo>
                <a:lnTo>
                  <a:pt x="10625" y="1856"/>
                </a:lnTo>
                <a:lnTo>
                  <a:pt x="10673" y="1783"/>
                </a:lnTo>
                <a:lnTo>
                  <a:pt x="10747" y="1710"/>
                </a:lnTo>
                <a:lnTo>
                  <a:pt x="10942" y="1710"/>
                </a:lnTo>
                <a:lnTo>
                  <a:pt x="11015" y="1783"/>
                </a:lnTo>
                <a:lnTo>
                  <a:pt x="11553" y="2345"/>
                </a:lnTo>
                <a:lnTo>
                  <a:pt x="12017" y="2931"/>
                </a:lnTo>
                <a:lnTo>
                  <a:pt x="12456" y="3542"/>
                </a:lnTo>
                <a:lnTo>
                  <a:pt x="12823" y="4152"/>
                </a:lnTo>
                <a:lnTo>
                  <a:pt x="13165" y="4787"/>
                </a:lnTo>
                <a:lnTo>
                  <a:pt x="13458" y="5373"/>
                </a:lnTo>
                <a:lnTo>
                  <a:pt x="13702" y="5984"/>
                </a:lnTo>
                <a:lnTo>
                  <a:pt x="13897" y="6546"/>
                </a:lnTo>
                <a:lnTo>
                  <a:pt x="14068" y="7107"/>
                </a:lnTo>
                <a:lnTo>
                  <a:pt x="14215" y="7620"/>
                </a:lnTo>
                <a:lnTo>
                  <a:pt x="14337" y="8109"/>
                </a:lnTo>
                <a:lnTo>
                  <a:pt x="14410" y="8573"/>
                </a:lnTo>
                <a:lnTo>
                  <a:pt x="14532" y="9305"/>
                </a:lnTo>
                <a:lnTo>
                  <a:pt x="14581" y="9794"/>
                </a:lnTo>
                <a:lnTo>
                  <a:pt x="14801" y="9647"/>
                </a:lnTo>
                <a:lnTo>
                  <a:pt x="15021" y="9501"/>
                </a:lnTo>
                <a:lnTo>
                  <a:pt x="15265" y="9379"/>
                </a:lnTo>
                <a:lnTo>
                  <a:pt x="15534" y="9281"/>
                </a:lnTo>
                <a:lnTo>
                  <a:pt x="15802" y="9208"/>
                </a:lnTo>
                <a:lnTo>
                  <a:pt x="16095" y="9134"/>
                </a:lnTo>
                <a:lnTo>
                  <a:pt x="16388" y="9110"/>
                </a:lnTo>
                <a:lnTo>
                  <a:pt x="16706" y="9086"/>
                </a:lnTo>
                <a:lnTo>
                  <a:pt x="17121" y="9110"/>
                </a:lnTo>
                <a:lnTo>
                  <a:pt x="17536" y="9183"/>
                </a:lnTo>
                <a:lnTo>
                  <a:pt x="17903" y="9305"/>
                </a:lnTo>
                <a:lnTo>
                  <a:pt x="18269" y="9452"/>
                </a:lnTo>
                <a:lnTo>
                  <a:pt x="18587" y="9647"/>
                </a:lnTo>
                <a:lnTo>
                  <a:pt x="18880" y="9867"/>
                </a:lnTo>
                <a:lnTo>
                  <a:pt x="19148" y="10111"/>
                </a:lnTo>
                <a:lnTo>
                  <a:pt x="19344" y="10380"/>
                </a:lnTo>
                <a:lnTo>
                  <a:pt x="19319" y="9940"/>
                </a:lnTo>
                <a:lnTo>
                  <a:pt x="19246" y="9501"/>
                </a:lnTo>
                <a:lnTo>
                  <a:pt x="19173" y="9061"/>
                </a:lnTo>
                <a:lnTo>
                  <a:pt x="19099" y="8622"/>
                </a:lnTo>
                <a:lnTo>
                  <a:pt x="18977" y="8206"/>
                </a:lnTo>
                <a:lnTo>
                  <a:pt x="18855" y="7791"/>
                </a:lnTo>
                <a:lnTo>
                  <a:pt x="18684" y="7376"/>
                </a:lnTo>
                <a:lnTo>
                  <a:pt x="18538" y="6961"/>
                </a:lnTo>
                <a:lnTo>
                  <a:pt x="18342" y="6570"/>
                </a:lnTo>
                <a:lnTo>
                  <a:pt x="18122" y="6179"/>
                </a:lnTo>
                <a:lnTo>
                  <a:pt x="17903" y="5788"/>
                </a:lnTo>
                <a:lnTo>
                  <a:pt x="17658" y="5422"/>
                </a:lnTo>
                <a:lnTo>
                  <a:pt x="17414" y="5080"/>
                </a:lnTo>
                <a:lnTo>
                  <a:pt x="17121" y="4714"/>
                </a:lnTo>
                <a:lnTo>
                  <a:pt x="16828" y="4372"/>
                </a:lnTo>
                <a:lnTo>
                  <a:pt x="16511" y="4054"/>
                </a:lnTo>
                <a:lnTo>
                  <a:pt x="16193" y="3761"/>
                </a:lnTo>
                <a:lnTo>
                  <a:pt x="15876" y="3468"/>
                </a:lnTo>
                <a:lnTo>
                  <a:pt x="15534" y="3175"/>
                </a:lnTo>
                <a:lnTo>
                  <a:pt x="15167" y="2931"/>
                </a:lnTo>
                <a:lnTo>
                  <a:pt x="14801" y="2687"/>
                </a:lnTo>
                <a:lnTo>
                  <a:pt x="14435" y="2467"/>
                </a:lnTo>
                <a:lnTo>
                  <a:pt x="14044" y="2247"/>
                </a:lnTo>
                <a:lnTo>
                  <a:pt x="13653" y="2076"/>
                </a:lnTo>
                <a:lnTo>
                  <a:pt x="13262" y="1905"/>
                </a:lnTo>
                <a:lnTo>
                  <a:pt x="12847" y="1759"/>
                </a:lnTo>
                <a:lnTo>
                  <a:pt x="12432" y="1612"/>
                </a:lnTo>
                <a:lnTo>
                  <a:pt x="12017" y="1514"/>
                </a:lnTo>
                <a:lnTo>
                  <a:pt x="11577" y="1417"/>
                </a:lnTo>
                <a:lnTo>
                  <a:pt x="11162" y="1343"/>
                </a:lnTo>
                <a:lnTo>
                  <a:pt x="10722" y="1270"/>
                </a:lnTo>
                <a:lnTo>
                  <a:pt x="10283" y="1246"/>
                </a:lnTo>
                <a:lnTo>
                  <a:pt x="10283" y="611"/>
                </a:lnTo>
                <a:lnTo>
                  <a:pt x="10258" y="489"/>
                </a:lnTo>
                <a:lnTo>
                  <a:pt x="10234" y="367"/>
                </a:lnTo>
                <a:lnTo>
                  <a:pt x="10185" y="269"/>
                </a:lnTo>
                <a:lnTo>
                  <a:pt x="10112" y="196"/>
                </a:lnTo>
                <a:lnTo>
                  <a:pt x="10014" y="122"/>
                </a:lnTo>
                <a:lnTo>
                  <a:pt x="9916" y="49"/>
                </a:lnTo>
                <a:lnTo>
                  <a:pt x="9794" y="25"/>
                </a:lnTo>
                <a:lnTo>
                  <a:pt x="96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4438;p48">
            <a:extLst>
              <a:ext uri="{FF2B5EF4-FFF2-40B4-BE49-F238E27FC236}">
                <a16:creationId xmlns:a16="http://schemas.microsoft.com/office/drawing/2014/main" id="{5A2EA8B6-5E25-4EBE-AE66-14EAE373E131}"/>
              </a:ext>
            </a:extLst>
          </p:cNvPr>
          <p:cNvSpPr/>
          <p:nvPr/>
        </p:nvSpPr>
        <p:spPr>
          <a:xfrm>
            <a:off x="7206390" y="870659"/>
            <a:ext cx="101595" cy="193994"/>
          </a:xfrm>
          <a:custGeom>
            <a:avLst/>
            <a:gdLst/>
            <a:ahLst/>
            <a:cxnLst/>
            <a:rect l="l" t="t" r="r" b="b"/>
            <a:pathLst>
              <a:path w="4861" h="9282" extrusionOk="0">
                <a:moveTo>
                  <a:pt x="1" y="0"/>
                </a:moveTo>
                <a:lnTo>
                  <a:pt x="1" y="6863"/>
                </a:lnTo>
                <a:lnTo>
                  <a:pt x="25" y="7107"/>
                </a:lnTo>
                <a:lnTo>
                  <a:pt x="49" y="7327"/>
                </a:lnTo>
                <a:lnTo>
                  <a:pt x="123" y="7572"/>
                </a:lnTo>
                <a:lnTo>
                  <a:pt x="196" y="7791"/>
                </a:lnTo>
                <a:lnTo>
                  <a:pt x="294" y="8011"/>
                </a:lnTo>
                <a:lnTo>
                  <a:pt x="416" y="8207"/>
                </a:lnTo>
                <a:lnTo>
                  <a:pt x="562" y="8402"/>
                </a:lnTo>
                <a:lnTo>
                  <a:pt x="709" y="8573"/>
                </a:lnTo>
                <a:lnTo>
                  <a:pt x="880" y="8719"/>
                </a:lnTo>
                <a:lnTo>
                  <a:pt x="1075" y="8866"/>
                </a:lnTo>
                <a:lnTo>
                  <a:pt x="1271" y="8988"/>
                </a:lnTo>
                <a:lnTo>
                  <a:pt x="1490" y="9086"/>
                </a:lnTo>
                <a:lnTo>
                  <a:pt x="1710" y="9159"/>
                </a:lnTo>
                <a:lnTo>
                  <a:pt x="1930" y="9232"/>
                </a:lnTo>
                <a:lnTo>
                  <a:pt x="2174" y="9257"/>
                </a:lnTo>
                <a:lnTo>
                  <a:pt x="2418" y="9281"/>
                </a:lnTo>
                <a:lnTo>
                  <a:pt x="2663" y="9257"/>
                </a:lnTo>
                <a:lnTo>
                  <a:pt x="2907" y="9232"/>
                </a:lnTo>
                <a:lnTo>
                  <a:pt x="3151" y="9159"/>
                </a:lnTo>
                <a:lnTo>
                  <a:pt x="3371" y="9086"/>
                </a:lnTo>
                <a:lnTo>
                  <a:pt x="3591" y="8988"/>
                </a:lnTo>
                <a:lnTo>
                  <a:pt x="3786" y="8866"/>
                </a:lnTo>
                <a:lnTo>
                  <a:pt x="3957" y="8719"/>
                </a:lnTo>
                <a:lnTo>
                  <a:pt x="4128" y="8573"/>
                </a:lnTo>
                <a:lnTo>
                  <a:pt x="4299" y="8402"/>
                </a:lnTo>
                <a:lnTo>
                  <a:pt x="4446" y="8207"/>
                </a:lnTo>
                <a:lnTo>
                  <a:pt x="4568" y="8011"/>
                </a:lnTo>
                <a:lnTo>
                  <a:pt x="4665" y="7791"/>
                </a:lnTo>
                <a:lnTo>
                  <a:pt x="4739" y="7572"/>
                </a:lnTo>
                <a:lnTo>
                  <a:pt x="4812" y="7327"/>
                </a:lnTo>
                <a:lnTo>
                  <a:pt x="4836" y="7107"/>
                </a:lnTo>
                <a:lnTo>
                  <a:pt x="4861" y="6863"/>
                </a:lnTo>
                <a:lnTo>
                  <a:pt x="4836" y="6717"/>
                </a:lnTo>
                <a:lnTo>
                  <a:pt x="4812" y="6619"/>
                </a:lnTo>
                <a:lnTo>
                  <a:pt x="4739" y="6521"/>
                </a:lnTo>
                <a:lnTo>
                  <a:pt x="4665" y="6424"/>
                </a:lnTo>
                <a:lnTo>
                  <a:pt x="4592" y="6350"/>
                </a:lnTo>
                <a:lnTo>
                  <a:pt x="4470" y="6302"/>
                </a:lnTo>
                <a:lnTo>
                  <a:pt x="4372" y="6253"/>
                </a:lnTo>
                <a:lnTo>
                  <a:pt x="4128" y="6253"/>
                </a:lnTo>
                <a:lnTo>
                  <a:pt x="4006" y="6302"/>
                </a:lnTo>
                <a:lnTo>
                  <a:pt x="3908" y="6350"/>
                </a:lnTo>
                <a:lnTo>
                  <a:pt x="3811" y="6424"/>
                </a:lnTo>
                <a:lnTo>
                  <a:pt x="3737" y="6521"/>
                </a:lnTo>
                <a:lnTo>
                  <a:pt x="3688" y="6619"/>
                </a:lnTo>
                <a:lnTo>
                  <a:pt x="3640" y="6717"/>
                </a:lnTo>
                <a:lnTo>
                  <a:pt x="3640" y="6863"/>
                </a:lnTo>
                <a:lnTo>
                  <a:pt x="3615" y="7083"/>
                </a:lnTo>
                <a:lnTo>
                  <a:pt x="3542" y="7327"/>
                </a:lnTo>
                <a:lnTo>
                  <a:pt x="3420" y="7523"/>
                </a:lnTo>
                <a:lnTo>
                  <a:pt x="3273" y="7718"/>
                </a:lnTo>
                <a:lnTo>
                  <a:pt x="3102" y="7865"/>
                </a:lnTo>
                <a:lnTo>
                  <a:pt x="2907" y="7962"/>
                </a:lnTo>
                <a:lnTo>
                  <a:pt x="2663" y="8036"/>
                </a:lnTo>
                <a:lnTo>
                  <a:pt x="2418" y="8060"/>
                </a:lnTo>
                <a:lnTo>
                  <a:pt x="2174" y="8036"/>
                </a:lnTo>
                <a:lnTo>
                  <a:pt x="1954" y="7962"/>
                </a:lnTo>
                <a:lnTo>
                  <a:pt x="1759" y="7865"/>
                </a:lnTo>
                <a:lnTo>
                  <a:pt x="1564" y="7718"/>
                </a:lnTo>
                <a:lnTo>
                  <a:pt x="1417" y="7523"/>
                </a:lnTo>
                <a:lnTo>
                  <a:pt x="1319" y="7327"/>
                </a:lnTo>
                <a:lnTo>
                  <a:pt x="1246" y="7083"/>
                </a:lnTo>
                <a:lnTo>
                  <a:pt x="1222" y="6863"/>
                </a:lnTo>
                <a:lnTo>
                  <a:pt x="1222" y="0"/>
                </a:lnTo>
                <a:lnTo>
                  <a:pt x="953" y="220"/>
                </a:lnTo>
                <a:lnTo>
                  <a:pt x="880" y="293"/>
                </a:lnTo>
                <a:lnTo>
                  <a:pt x="806" y="342"/>
                </a:lnTo>
                <a:lnTo>
                  <a:pt x="709" y="367"/>
                </a:lnTo>
                <a:lnTo>
                  <a:pt x="513" y="367"/>
                </a:lnTo>
                <a:lnTo>
                  <a:pt x="416" y="342"/>
                </a:lnTo>
                <a:lnTo>
                  <a:pt x="342" y="293"/>
                </a:lnTo>
                <a:lnTo>
                  <a:pt x="269" y="22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4511;p48">
            <a:extLst>
              <a:ext uri="{FF2B5EF4-FFF2-40B4-BE49-F238E27FC236}">
                <a16:creationId xmlns:a16="http://schemas.microsoft.com/office/drawing/2014/main" id="{1455FB68-D2D1-4A50-A08B-A437324F87F6}"/>
              </a:ext>
            </a:extLst>
          </p:cNvPr>
          <p:cNvSpPr/>
          <p:nvPr/>
        </p:nvSpPr>
        <p:spPr>
          <a:xfrm>
            <a:off x="7427199" y="283784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4520;p48">
            <a:extLst>
              <a:ext uri="{FF2B5EF4-FFF2-40B4-BE49-F238E27FC236}">
                <a16:creationId xmlns:a16="http://schemas.microsoft.com/office/drawing/2014/main" id="{B98E6B91-61A4-424F-BF7F-894291462642}"/>
              </a:ext>
            </a:extLst>
          </p:cNvPr>
          <p:cNvSpPr/>
          <p:nvPr/>
        </p:nvSpPr>
        <p:spPr>
          <a:xfrm>
            <a:off x="7755160" y="1607989"/>
            <a:ext cx="292516" cy="292496"/>
          </a:xfrm>
          <a:custGeom>
            <a:avLst/>
            <a:gdLst/>
            <a:ahLst/>
            <a:cxnLst/>
            <a:rect l="l" t="t" r="r" b="b"/>
            <a:pathLst>
              <a:path w="13996" h="13995" extrusionOk="0">
                <a:moveTo>
                  <a:pt x="6986" y="4714"/>
                </a:moveTo>
                <a:lnTo>
                  <a:pt x="7206" y="4738"/>
                </a:lnTo>
                <a:lnTo>
                  <a:pt x="7425" y="4763"/>
                </a:lnTo>
                <a:lnTo>
                  <a:pt x="7645" y="4812"/>
                </a:lnTo>
                <a:lnTo>
                  <a:pt x="7841" y="4885"/>
                </a:lnTo>
                <a:lnTo>
                  <a:pt x="8060" y="4983"/>
                </a:lnTo>
                <a:lnTo>
                  <a:pt x="8256" y="5105"/>
                </a:lnTo>
                <a:lnTo>
                  <a:pt x="8427" y="5227"/>
                </a:lnTo>
                <a:lnTo>
                  <a:pt x="8598" y="5398"/>
                </a:lnTo>
                <a:lnTo>
                  <a:pt x="8769" y="5569"/>
                </a:lnTo>
                <a:lnTo>
                  <a:pt x="8891" y="5740"/>
                </a:lnTo>
                <a:lnTo>
                  <a:pt x="9013" y="5935"/>
                </a:lnTo>
                <a:lnTo>
                  <a:pt x="9111" y="6155"/>
                </a:lnTo>
                <a:lnTo>
                  <a:pt x="9184" y="6350"/>
                </a:lnTo>
                <a:lnTo>
                  <a:pt x="9233" y="6570"/>
                </a:lnTo>
                <a:lnTo>
                  <a:pt x="9257" y="6790"/>
                </a:lnTo>
                <a:lnTo>
                  <a:pt x="9257" y="7010"/>
                </a:lnTo>
                <a:lnTo>
                  <a:pt x="9257" y="7229"/>
                </a:lnTo>
                <a:lnTo>
                  <a:pt x="9233" y="7425"/>
                </a:lnTo>
                <a:lnTo>
                  <a:pt x="9184" y="7645"/>
                </a:lnTo>
                <a:lnTo>
                  <a:pt x="9111" y="7864"/>
                </a:lnTo>
                <a:lnTo>
                  <a:pt x="9013" y="8060"/>
                </a:lnTo>
                <a:lnTo>
                  <a:pt x="8891" y="8255"/>
                </a:lnTo>
                <a:lnTo>
                  <a:pt x="8769" y="8451"/>
                </a:lnTo>
                <a:lnTo>
                  <a:pt x="8598" y="8622"/>
                </a:lnTo>
                <a:lnTo>
                  <a:pt x="8427" y="8768"/>
                </a:lnTo>
                <a:lnTo>
                  <a:pt x="8256" y="8915"/>
                </a:lnTo>
                <a:lnTo>
                  <a:pt x="8060" y="9012"/>
                </a:lnTo>
                <a:lnTo>
                  <a:pt x="7841" y="9110"/>
                </a:lnTo>
                <a:lnTo>
                  <a:pt x="7645" y="9183"/>
                </a:lnTo>
                <a:lnTo>
                  <a:pt x="7425" y="9232"/>
                </a:lnTo>
                <a:lnTo>
                  <a:pt x="7206" y="9257"/>
                </a:lnTo>
                <a:lnTo>
                  <a:pt x="6986" y="9281"/>
                </a:lnTo>
                <a:lnTo>
                  <a:pt x="6766" y="9257"/>
                </a:lnTo>
                <a:lnTo>
                  <a:pt x="6546" y="9232"/>
                </a:lnTo>
                <a:lnTo>
                  <a:pt x="6351" y="9183"/>
                </a:lnTo>
                <a:lnTo>
                  <a:pt x="6131" y="9110"/>
                </a:lnTo>
                <a:lnTo>
                  <a:pt x="5936" y="9012"/>
                </a:lnTo>
                <a:lnTo>
                  <a:pt x="5740" y="8915"/>
                </a:lnTo>
                <a:lnTo>
                  <a:pt x="5545" y="8768"/>
                </a:lnTo>
                <a:lnTo>
                  <a:pt x="5374" y="8622"/>
                </a:lnTo>
                <a:lnTo>
                  <a:pt x="5227" y="8451"/>
                </a:lnTo>
                <a:lnTo>
                  <a:pt x="5081" y="8255"/>
                </a:lnTo>
                <a:lnTo>
                  <a:pt x="4983" y="8060"/>
                </a:lnTo>
                <a:lnTo>
                  <a:pt x="4885" y="7864"/>
                </a:lnTo>
                <a:lnTo>
                  <a:pt x="4812" y="7645"/>
                </a:lnTo>
                <a:lnTo>
                  <a:pt x="4763" y="7425"/>
                </a:lnTo>
                <a:lnTo>
                  <a:pt x="4714" y="7229"/>
                </a:lnTo>
                <a:lnTo>
                  <a:pt x="4714" y="7010"/>
                </a:lnTo>
                <a:lnTo>
                  <a:pt x="4714" y="6790"/>
                </a:lnTo>
                <a:lnTo>
                  <a:pt x="4763" y="6570"/>
                </a:lnTo>
                <a:lnTo>
                  <a:pt x="4812" y="6350"/>
                </a:lnTo>
                <a:lnTo>
                  <a:pt x="4885" y="6155"/>
                </a:lnTo>
                <a:lnTo>
                  <a:pt x="4983" y="5935"/>
                </a:lnTo>
                <a:lnTo>
                  <a:pt x="5081" y="5740"/>
                </a:lnTo>
                <a:lnTo>
                  <a:pt x="5227" y="5569"/>
                </a:lnTo>
                <a:lnTo>
                  <a:pt x="5374" y="5398"/>
                </a:lnTo>
                <a:lnTo>
                  <a:pt x="5545" y="5227"/>
                </a:lnTo>
                <a:lnTo>
                  <a:pt x="5740" y="5105"/>
                </a:lnTo>
                <a:lnTo>
                  <a:pt x="5936" y="4983"/>
                </a:lnTo>
                <a:lnTo>
                  <a:pt x="6131" y="4885"/>
                </a:lnTo>
                <a:lnTo>
                  <a:pt x="6351" y="4812"/>
                </a:lnTo>
                <a:lnTo>
                  <a:pt x="6546" y="4763"/>
                </a:lnTo>
                <a:lnTo>
                  <a:pt x="6766" y="4738"/>
                </a:lnTo>
                <a:lnTo>
                  <a:pt x="6986" y="4714"/>
                </a:lnTo>
                <a:close/>
                <a:moveTo>
                  <a:pt x="6497" y="0"/>
                </a:moveTo>
                <a:lnTo>
                  <a:pt x="6375" y="25"/>
                </a:lnTo>
                <a:lnTo>
                  <a:pt x="6253" y="49"/>
                </a:lnTo>
                <a:lnTo>
                  <a:pt x="6131" y="122"/>
                </a:lnTo>
                <a:lnTo>
                  <a:pt x="6033" y="196"/>
                </a:lnTo>
                <a:lnTo>
                  <a:pt x="5936" y="293"/>
                </a:lnTo>
                <a:lnTo>
                  <a:pt x="5862" y="391"/>
                </a:lnTo>
                <a:lnTo>
                  <a:pt x="5813" y="513"/>
                </a:lnTo>
                <a:lnTo>
                  <a:pt x="5789" y="635"/>
                </a:lnTo>
                <a:lnTo>
                  <a:pt x="5618" y="2076"/>
                </a:lnTo>
                <a:lnTo>
                  <a:pt x="5325" y="2174"/>
                </a:lnTo>
                <a:lnTo>
                  <a:pt x="5032" y="2296"/>
                </a:lnTo>
                <a:lnTo>
                  <a:pt x="4763" y="2418"/>
                </a:lnTo>
                <a:lnTo>
                  <a:pt x="4495" y="2565"/>
                </a:lnTo>
                <a:lnTo>
                  <a:pt x="3347" y="1661"/>
                </a:lnTo>
                <a:lnTo>
                  <a:pt x="3225" y="1588"/>
                </a:lnTo>
                <a:lnTo>
                  <a:pt x="3103" y="1539"/>
                </a:lnTo>
                <a:lnTo>
                  <a:pt x="2980" y="1514"/>
                </a:lnTo>
                <a:lnTo>
                  <a:pt x="2736" y="1514"/>
                </a:lnTo>
                <a:lnTo>
                  <a:pt x="2590" y="1563"/>
                </a:lnTo>
                <a:lnTo>
                  <a:pt x="2492" y="1637"/>
                </a:lnTo>
                <a:lnTo>
                  <a:pt x="2394" y="1710"/>
                </a:lnTo>
                <a:lnTo>
                  <a:pt x="1710" y="2394"/>
                </a:lnTo>
                <a:lnTo>
                  <a:pt x="1613" y="2491"/>
                </a:lnTo>
                <a:lnTo>
                  <a:pt x="1564" y="2614"/>
                </a:lnTo>
                <a:lnTo>
                  <a:pt x="1515" y="2736"/>
                </a:lnTo>
                <a:lnTo>
                  <a:pt x="1491" y="2858"/>
                </a:lnTo>
                <a:lnTo>
                  <a:pt x="1491" y="3004"/>
                </a:lnTo>
                <a:lnTo>
                  <a:pt x="1515" y="3126"/>
                </a:lnTo>
                <a:lnTo>
                  <a:pt x="1564" y="3249"/>
                </a:lnTo>
                <a:lnTo>
                  <a:pt x="1637" y="3346"/>
                </a:lnTo>
                <a:lnTo>
                  <a:pt x="2541" y="4494"/>
                </a:lnTo>
                <a:lnTo>
                  <a:pt x="2394" y="4763"/>
                </a:lnTo>
                <a:lnTo>
                  <a:pt x="2272" y="5056"/>
                </a:lnTo>
                <a:lnTo>
                  <a:pt x="2174" y="5349"/>
                </a:lnTo>
                <a:lnTo>
                  <a:pt x="2077" y="5642"/>
                </a:lnTo>
                <a:lnTo>
                  <a:pt x="636" y="5789"/>
                </a:lnTo>
                <a:lnTo>
                  <a:pt x="514" y="5837"/>
                </a:lnTo>
                <a:lnTo>
                  <a:pt x="392" y="5886"/>
                </a:lnTo>
                <a:lnTo>
                  <a:pt x="269" y="5959"/>
                </a:lnTo>
                <a:lnTo>
                  <a:pt x="172" y="6033"/>
                </a:lnTo>
                <a:lnTo>
                  <a:pt x="99" y="6155"/>
                </a:lnTo>
                <a:lnTo>
                  <a:pt x="50" y="6253"/>
                </a:lnTo>
                <a:lnTo>
                  <a:pt x="1" y="6399"/>
                </a:lnTo>
                <a:lnTo>
                  <a:pt x="1" y="6521"/>
                </a:lnTo>
                <a:lnTo>
                  <a:pt x="1" y="7474"/>
                </a:lnTo>
                <a:lnTo>
                  <a:pt x="1" y="7620"/>
                </a:lnTo>
                <a:lnTo>
                  <a:pt x="50" y="7742"/>
                </a:lnTo>
                <a:lnTo>
                  <a:pt x="99" y="7864"/>
                </a:lnTo>
                <a:lnTo>
                  <a:pt x="172" y="7962"/>
                </a:lnTo>
                <a:lnTo>
                  <a:pt x="269" y="8060"/>
                </a:lnTo>
                <a:lnTo>
                  <a:pt x="392" y="8133"/>
                </a:lnTo>
                <a:lnTo>
                  <a:pt x="514" y="8182"/>
                </a:lnTo>
                <a:lnTo>
                  <a:pt x="636" y="8206"/>
                </a:lnTo>
                <a:lnTo>
                  <a:pt x="2077" y="8377"/>
                </a:lnTo>
                <a:lnTo>
                  <a:pt x="2174" y="8670"/>
                </a:lnTo>
                <a:lnTo>
                  <a:pt x="2272" y="8939"/>
                </a:lnTo>
                <a:lnTo>
                  <a:pt x="2394" y="9232"/>
                </a:lnTo>
                <a:lnTo>
                  <a:pt x="2541" y="9501"/>
                </a:lnTo>
                <a:lnTo>
                  <a:pt x="1637" y="10649"/>
                </a:lnTo>
                <a:lnTo>
                  <a:pt x="1564" y="10771"/>
                </a:lnTo>
                <a:lnTo>
                  <a:pt x="1515" y="10893"/>
                </a:lnTo>
                <a:lnTo>
                  <a:pt x="1491" y="11015"/>
                </a:lnTo>
                <a:lnTo>
                  <a:pt x="1491" y="11137"/>
                </a:lnTo>
                <a:lnTo>
                  <a:pt x="1515" y="11259"/>
                </a:lnTo>
                <a:lnTo>
                  <a:pt x="1564" y="11381"/>
                </a:lnTo>
                <a:lnTo>
                  <a:pt x="1613" y="11504"/>
                </a:lnTo>
                <a:lnTo>
                  <a:pt x="1710" y="11601"/>
                </a:lnTo>
                <a:lnTo>
                  <a:pt x="2394" y="12285"/>
                </a:lnTo>
                <a:lnTo>
                  <a:pt x="2492" y="12383"/>
                </a:lnTo>
                <a:lnTo>
                  <a:pt x="2590" y="12432"/>
                </a:lnTo>
                <a:lnTo>
                  <a:pt x="2736" y="12480"/>
                </a:lnTo>
                <a:lnTo>
                  <a:pt x="2858" y="12505"/>
                </a:lnTo>
                <a:lnTo>
                  <a:pt x="2980" y="12505"/>
                </a:lnTo>
                <a:lnTo>
                  <a:pt x="3103" y="12456"/>
                </a:lnTo>
                <a:lnTo>
                  <a:pt x="3225" y="12407"/>
                </a:lnTo>
                <a:lnTo>
                  <a:pt x="3347" y="12358"/>
                </a:lnTo>
                <a:lnTo>
                  <a:pt x="4495" y="11455"/>
                </a:lnTo>
                <a:lnTo>
                  <a:pt x="4763" y="11577"/>
                </a:lnTo>
                <a:lnTo>
                  <a:pt x="5032" y="11723"/>
                </a:lnTo>
                <a:lnTo>
                  <a:pt x="5325" y="11821"/>
                </a:lnTo>
                <a:lnTo>
                  <a:pt x="5618" y="11919"/>
                </a:lnTo>
                <a:lnTo>
                  <a:pt x="5789" y="13360"/>
                </a:lnTo>
                <a:lnTo>
                  <a:pt x="5813" y="13482"/>
                </a:lnTo>
                <a:lnTo>
                  <a:pt x="5862" y="13604"/>
                </a:lnTo>
                <a:lnTo>
                  <a:pt x="5936" y="13726"/>
                </a:lnTo>
                <a:lnTo>
                  <a:pt x="6033" y="13824"/>
                </a:lnTo>
                <a:lnTo>
                  <a:pt x="6131" y="13897"/>
                </a:lnTo>
                <a:lnTo>
                  <a:pt x="6253" y="13946"/>
                </a:lnTo>
                <a:lnTo>
                  <a:pt x="6375" y="13995"/>
                </a:lnTo>
                <a:lnTo>
                  <a:pt x="7596" y="13995"/>
                </a:lnTo>
                <a:lnTo>
                  <a:pt x="7743" y="13946"/>
                </a:lnTo>
                <a:lnTo>
                  <a:pt x="7841" y="13897"/>
                </a:lnTo>
                <a:lnTo>
                  <a:pt x="7963" y="13824"/>
                </a:lnTo>
                <a:lnTo>
                  <a:pt x="8036" y="13726"/>
                </a:lnTo>
                <a:lnTo>
                  <a:pt x="8109" y="13604"/>
                </a:lnTo>
                <a:lnTo>
                  <a:pt x="8158" y="13482"/>
                </a:lnTo>
                <a:lnTo>
                  <a:pt x="8183" y="13360"/>
                </a:lnTo>
                <a:lnTo>
                  <a:pt x="8353" y="11919"/>
                </a:lnTo>
                <a:lnTo>
                  <a:pt x="8647" y="11821"/>
                </a:lnTo>
                <a:lnTo>
                  <a:pt x="8940" y="11723"/>
                </a:lnTo>
                <a:lnTo>
                  <a:pt x="9233" y="11577"/>
                </a:lnTo>
                <a:lnTo>
                  <a:pt x="9501" y="11455"/>
                </a:lnTo>
                <a:lnTo>
                  <a:pt x="10649" y="12358"/>
                </a:lnTo>
                <a:lnTo>
                  <a:pt x="10747" y="12407"/>
                </a:lnTo>
                <a:lnTo>
                  <a:pt x="10869" y="12456"/>
                </a:lnTo>
                <a:lnTo>
                  <a:pt x="10991" y="12505"/>
                </a:lnTo>
                <a:lnTo>
                  <a:pt x="11138" y="12505"/>
                </a:lnTo>
                <a:lnTo>
                  <a:pt x="11260" y="12480"/>
                </a:lnTo>
                <a:lnTo>
                  <a:pt x="11382" y="12432"/>
                </a:lnTo>
                <a:lnTo>
                  <a:pt x="11504" y="12383"/>
                </a:lnTo>
                <a:lnTo>
                  <a:pt x="11602" y="12285"/>
                </a:lnTo>
                <a:lnTo>
                  <a:pt x="12286" y="11601"/>
                </a:lnTo>
                <a:lnTo>
                  <a:pt x="12359" y="11504"/>
                </a:lnTo>
                <a:lnTo>
                  <a:pt x="12432" y="11381"/>
                </a:lnTo>
                <a:lnTo>
                  <a:pt x="12457" y="11259"/>
                </a:lnTo>
                <a:lnTo>
                  <a:pt x="12481" y="11137"/>
                </a:lnTo>
                <a:lnTo>
                  <a:pt x="12481" y="11015"/>
                </a:lnTo>
                <a:lnTo>
                  <a:pt x="12457" y="10893"/>
                </a:lnTo>
                <a:lnTo>
                  <a:pt x="12408" y="10771"/>
                </a:lnTo>
                <a:lnTo>
                  <a:pt x="12334" y="10649"/>
                </a:lnTo>
                <a:lnTo>
                  <a:pt x="11431" y="9501"/>
                </a:lnTo>
                <a:lnTo>
                  <a:pt x="11577" y="9232"/>
                </a:lnTo>
                <a:lnTo>
                  <a:pt x="11699" y="8939"/>
                </a:lnTo>
                <a:lnTo>
                  <a:pt x="11822" y="8670"/>
                </a:lnTo>
                <a:lnTo>
                  <a:pt x="11895" y="8377"/>
                </a:lnTo>
                <a:lnTo>
                  <a:pt x="13360" y="8206"/>
                </a:lnTo>
                <a:lnTo>
                  <a:pt x="13482" y="8182"/>
                </a:lnTo>
                <a:lnTo>
                  <a:pt x="13604" y="8133"/>
                </a:lnTo>
                <a:lnTo>
                  <a:pt x="13702" y="8060"/>
                </a:lnTo>
                <a:lnTo>
                  <a:pt x="13800" y="7962"/>
                </a:lnTo>
                <a:lnTo>
                  <a:pt x="13873" y="7864"/>
                </a:lnTo>
                <a:lnTo>
                  <a:pt x="13946" y="7742"/>
                </a:lnTo>
                <a:lnTo>
                  <a:pt x="13971" y="7620"/>
                </a:lnTo>
                <a:lnTo>
                  <a:pt x="13995" y="7474"/>
                </a:lnTo>
                <a:lnTo>
                  <a:pt x="13995" y="6521"/>
                </a:lnTo>
                <a:lnTo>
                  <a:pt x="13971" y="6399"/>
                </a:lnTo>
                <a:lnTo>
                  <a:pt x="13946" y="6253"/>
                </a:lnTo>
                <a:lnTo>
                  <a:pt x="13873" y="6155"/>
                </a:lnTo>
                <a:lnTo>
                  <a:pt x="13800" y="6033"/>
                </a:lnTo>
                <a:lnTo>
                  <a:pt x="13702" y="5959"/>
                </a:lnTo>
                <a:lnTo>
                  <a:pt x="13604" y="5886"/>
                </a:lnTo>
                <a:lnTo>
                  <a:pt x="13482" y="5837"/>
                </a:lnTo>
                <a:lnTo>
                  <a:pt x="13360" y="5789"/>
                </a:lnTo>
                <a:lnTo>
                  <a:pt x="11895" y="5642"/>
                </a:lnTo>
                <a:lnTo>
                  <a:pt x="11822" y="5349"/>
                </a:lnTo>
                <a:lnTo>
                  <a:pt x="11699" y="5056"/>
                </a:lnTo>
                <a:lnTo>
                  <a:pt x="11577" y="4763"/>
                </a:lnTo>
                <a:lnTo>
                  <a:pt x="11431" y="4494"/>
                </a:lnTo>
                <a:lnTo>
                  <a:pt x="12334" y="3346"/>
                </a:lnTo>
                <a:lnTo>
                  <a:pt x="12408" y="3249"/>
                </a:lnTo>
                <a:lnTo>
                  <a:pt x="12457" y="3126"/>
                </a:lnTo>
                <a:lnTo>
                  <a:pt x="12481" y="3004"/>
                </a:lnTo>
                <a:lnTo>
                  <a:pt x="12481" y="2858"/>
                </a:lnTo>
                <a:lnTo>
                  <a:pt x="12457" y="2736"/>
                </a:lnTo>
                <a:lnTo>
                  <a:pt x="12432" y="2614"/>
                </a:lnTo>
                <a:lnTo>
                  <a:pt x="12359" y="2491"/>
                </a:lnTo>
                <a:lnTo>
                  <a:pt x="12286" y="2394"/>
                </a:lnTo>
                <a:lnTo>
                  <a:pt x="11602" y="1710"/>
                </a:lnTo>
                <a:lnTo>
                  <a:pt x="11504" y="1637"/>
                </a:lnTo>
                <a:lnTo>
                  <a:pt x="11382" y="1563"/>
                </a:lnTo>
                <a:lnTo>
                  <a:pt x="11260" y="1514"/>
                </a:lnTo>
                <a:lnTo>
                  <a:pt x="10991" y="1514"/>
                </a:lnTo>
                <a:lnTo>
                  <a:pt x="10869" y="1539"/>
                </a:lnTo>
                <a:lnTo>
                  <a:pt x="10747" y="1588"/>
                </a:lnTo>
                <a:lnTo>
                  <a:pt x="10649" y="1661"/>
                </a:lnTo>
                <a:lnTo>
                  <a:pt x="9501" y="2565"/>
                </a:lnTo>
                <a:lnTo>
                  <a:pt x="9233" y="2418"/>
                </a:lnTo>
                <a:lnTo>
                  <a:pt x="8940" y="2296"/>
                </a:lnTo>
                <a:lnTo>
                  <a:pt x="8647" y="2174"/>
                </a:lnTo>
                <a:lnTo>
                  <a:pt x="8353" y="2076"/>
                </a:lnTo>
                <a:lnTo>
                  <a:pt x="8183" y="635"/>
                </a:lnTo>
                <a:lnTo>
                  <a:pt x="8158" y="513"/>
                </a:lnTo>
                <a:lnTo>
                  <a:pt x="8109" y="391"/>
                </a:lnTo>
                <a:lnTo>
                  <a:pt x="8036" y="293"/>
                </a:lnTo>
                <a:lnTo>
                  <a:pt x="7963" y="196"/>
                </a:lnTo>
                <a:lnTo>
                  <a:pt x="7841" y="122"/>
                </a:lnTo>
                <a:lnTo>
                  <a:pt x="7743" y="49"/>
                </a:lnTo>
                <a:lnTo>
                  <a:pt x="7596" y="25"/>
                </a:lnTo>
                <a:lnTo>
                  <a:pt x="747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4429;p48">
            <a:extLst>
              <a:ext uri="{FF2B5EF4-FFF2-40B4-BE49-F238E27FC236}">
                <a16:creationId xmlns:a16="http://schemas.microsoft.com/office/drawing/2014/main" id="{2732E2D0-410B-4C74-A58D-6472049B97DB}"/>
              </a:ext>
            </a:extLst>
          </p:cNvPr>
          <p:cNvSpPr/>
          <p:nvPr/>
        </p:nvSpPr>
        <p:spPr>
          <a:xfrm>
            <a:off x="7878198" y="3624981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5F52D-68EB-458A-9104-80AD0ACD5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C17A3-57AA-4140-8FCB-892D672C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41" y="800100"/>
            <a:ext cx="7677150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891F2-E754-432E-AC38-FB362B9AAA63}"/>
              </a:ext>
            </a:extLst>
          </p:cNvPr>
          <p:cNvSpPr txBox="1"/>
          <p:nvPr/>
        </p:nvSpPr>
        <p:spPr>
          <a:xfrm>
            <a:off x="510141" y="2969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/>
              <a:t>Code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14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-18295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Code Structure</a:t>
            </a:r>
            <a:endParaRPr b="1"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C61A-208F-4B55-B22D-B02F7B61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191"/>
            <a:ext cx="4572000" cy="4037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7953B-BE23-4D0A-8CC1-56DDFDE63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32" y="1105890"/>
            <a:ext cx="4480468" cy="4037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C906B-4DFF-4697-94D5-AEABD4CF5127}"/>
              </a:ext>
            </a:extLst>
          </p:cNvPr>
          <p:cNvSpPr txBox="1"/>
          <p:nvPr/>
        </p:nvSpPr>
        <p:spPr>
          <a:xfrm>
            <a:off x="91531" y="674448"/>
            <a:ext cx="214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Main2.py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-2148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Code Structure</a:t>
            </a:r>
            <a:endParaRPr b="1"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889E8-4F4C-4763-82F9-B957AEA7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634"/>
            <a:ext cx="4572000" cy="4232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638B54-9DDE-45A5-9A14-6F96B136E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530" y="934169"/>
            <a:ext cx="4480469" cy="423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8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Structure</a:t>
            </a:r>
            <a:endParaRPr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91825-E54C-4E9A-AB6A-BE22F3D0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214"/>
            <a:ext cx="4912242" cy="393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3C78B-FA0B-4DEC-87D9-09F05C7EF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2" y="1198667"/>
            <a:ext cx="4140227" cy="39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Structure</a:t>
            </a:r>
            <a:endParaRPr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0547C-2E16-4C4D-A692-169E57D3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726"/>
            <a:ext cx="4880344" cy="4122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FF78E-9A2B-41B1-99C6-80A57257F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991028"/>
            <a:ext cx="4067175" cy="41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Structure</a:t>
            </a:r>
            <a:endParaRPr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8455A-6A62-4867-86D7-8FEA0664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110"/>
            <a:ext cx="5125558" cy="4131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1387F-DC05-4F62-BB7E-E6AE29945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150" y="1012109"/>
            <a:ext cx="3901849" cy="416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0" y="29699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Structure</a:t>
            </a:r>
            <a:endParaRPr dirty="0"/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9E1FB-8CD6-43F1-9E32-24227B94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" y="1009650"/>
            <a:ext cx="4650414" cy="413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35AFE-E391-48AA-A5CB-0B0635B1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78" y="1009650"/>
            <a:ext cx="4384776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F652F-19F7-4CD0-9512-331A84BDB8EA}"/>
              </a:ext>
            </a:extLst>
          </p:cNvPr>
          <p:cNvSpPr txBox="1"/>
          <p:nvPr/>
        </p:nvSpPr>
        <p:spPr>
          <a:xfrm>
            <a:off x="4509481" y="402590"/>
            <a:ext cx="37745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1.Send email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2.Take screenshot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3.Save contacts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4.Generate password.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5.Searching on Wikipedia.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6.Searching on Google.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7.Can remember tasks</a:t>
            </a:r>
          </a:p>
          <a:p>
            <a:r>
              <a:rPr lang="en-US" b="1" dirty="0">
                <a:solidFill>
                  <a:schemeClr val="bg1"/>
                </a:solidFill>
              </a:rPr>
              <a:t>8</a:t>
            </a:r>
            <a:r>
              <a:rPr lang="en-US" sz="1400" b="1" dirty="0">
                <a:solidFill>
                  <a:schemeClr val="bg1"/>
                </a:solidFill>
              </a:rPr>
              <a:t>.Searching on You tube.</a:t>
            </a:r>
          </a:p>
          <a:p>
            <a:r>
              <a:rPr lang="en-US" b="1" dirty="0">
                <a:solidFill>
                  <a:schemeClr val="bg1"/>
                </a:solidFill>
              </a:rPr>
              <a:t>9</a:t>
            </a:r>
            <a:r>
              <a:rPr lang="en-US" sz="1400" b="1" dirty="0">
                <a:solidFill>
                  <a:schemeClr val="bg1"/>
                </a:solidFill>
              </a:rPr>
              <a:t>.Female mode.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10.Can tell jokes.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11.It can roll dice and flip coin(head or tail).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12.Send messages on What’s app.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13.Open VS code.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14.Weather information.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15.Date and time information.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16.Can read news.</a:t>
            </a:r>
          </a:p>
          <a:p>
            <a:r>
              <a:rPr lang="en-US" sz="1400" b="1">
                <a:solidFill>
                  <a:schemeClr val="bg1"/>
                </a:solidFill>
              </a:rPr>
              <a:t>17.</a:t>
            </a:r>
            <a:r>
              <a:rPr lang="en-US" sz="1400" b="1" dirty="0">
                <a:solidFill>
                  <a:schemeClr val="bg1"/>
                </a:solidFill>
              </a:rPr>
              <a:t>CPU usage.</a:t>
            </a:r>
          </a:p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A52174AC-6E83-4752-9B44-0B15D2B9B97F}"/>
              </a:ext>
            </a:extLst>
          </p:cNvPr>
          <p:cNvSpPr/>
          <p:nvPr/>
        </p:nvSpPr>
        <p:spPr>
          <a:xfrm>
            <a:off x="907132" y="0"/>
            <a:ext cx="1216152" cy="73152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1AB15DA6-2C9A-4563-96A6-0692E9CE960A}"/>
              </a:ext>
            </a:extLst>
          </p:cNvPr>
          <p:cNvSpPr/>
          <p:nvPr/>
        </p:nvSpPr>
        <p:spPr>
          <a:xfrm>
            <a:off x="207162" y="4411980"/>
            <a:ext cx="1216152" cy="73152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823BE14F-ADFE-4F5A-8D9F-BD6B1B7345A1}"/>
              </a:ext>
            </a:extLst>
          </p:cNvPr>
          <p:cNvSpPr/>
          <p:nvPr/>
        </p:nvSpPr>
        <p:spPr>
          <a:xfrm>
            <a:off x="121" y="1673421"/>
            <a:ext cx="731520" cy="1216152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91C94CF1-FFA9-4E0B-AD22-C7E209F5DC69}"/>
              </a:ext>
            </a:extLst>
          </p:cNvPr>
          <p:cNvSpPr/>
          <p:nvPr/>
        </p:nvSpPr>
        <p:spPr>
          <a:xfrm>
            <a:off x="6822803" y="4400693"/>
            <a:ext cx="1216152" cy="73152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DE99828-C8E6-4B21-844E-522CA1B18D04}"/>
              </a:ext>
            </a:extLst>
          </p:cNvPr>
          <p:cNvSpPr/>
          <p:nvPr/>
        </p:nvSpPr>
        <p:spPr>
          <a:xfrm>
            <a:off x="907132" y="-2977"/>
            <a:ext cx="1216152" cy="73152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D2E98247-66FE-4365-A0A3-A8516F9FBEEF}"/>
              </a:ext>
            </a:extLst>
          </p:cNvPr>
          <p:cNvSpPr/>
          <p:nvPr/>
        </p:nvSpPr>
        <p:spPr>
          <a:xfrm>
            <a:off x="6396760" y="11287"/>
            <a:ext cx="1216152" cy="731520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44191E0-0FDC-41FE-BFA4-061F490AFF10}"/>
              </a:ext>
            </a:extLst>
          </p:cNvPr>
          <p:cNvSpPr/>
          <p:nvPr/>
        </p:nvSpPr>
        <p:spPr>
          <a:xfrm>
            <a:off x="308003" y="931725"/>
            <a:ext cx="3673480" cy="2794830"/>
          </a:xfrm>
          <a:prstGeom prst="cloud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Use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Of JARVIS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3B09C-4723-4112-8F94-A3687DDC9C96}"/>
              </a:ext>
            </a:extLst>
          </p:cNvPr>
          <p:cNvSpPr/>
          <p:nvPr/>
        </p:nvSpPr>
        <p:spPr>
          <a:xfrm>
            <a:off x="3468032" y="713876"/>
            <a:ext cx="358391" cy="352994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30F4F7-76BC-415E-8DFD-699C3A5BE7EC}"/>
              </a:ext>
            </a:extLst>
          </p:cNvPr>
          <p:cNvSpPr/>
          <p:nvPr/>
        </p:nvSpPr>
        <p:spPr>
          <a:xfrm>
            <a:off x="3862396" y="508016"/>
            <a:ext cx="275069" cy="23808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486814-D7DD-4AC6-B7C6-8AD0EB915453}"/>
              </a:ext>
            </a:extLst>
          </p:cNvPr>
          <p:cNvSpPr/>
          <p:nvPr/>
        </p:nvSpPr>
        <p:spPr>
          <a:xfrm>
            <a:off x="4138561" y="307958"/>
            <a:ext cx="217708" cy="189264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604D25-9C64-45B0-AB61-238EEC121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1" t="11682" r="38589" b="12764"/>
          <a:stretch/>
        </p:blipFill>
        <p:spPr>
          <a:xfrm>
            <a:off x="2895674" y="1078518"/>
            <a:ext cx="527740" cy="1561754"/>
          </a:xfrm>
          <a:prstGeom prst="rect">
            <a:avLst/>
          </a:prstGeom>
        </p:spPr>
      </p:pic>
      <p:sp>
        <p:nvSpPr>
          <p:cNvPr id="310" name="Google Shape;4371;p48">
            <a:extLst>
              <a:ext uri="{FF2B5EF4-FFF2-40B4-BE49-F238E27FC236}">
                <a16:creationId xmlns:a16="http://schemas.microsoft.com/office/drawing/2014/main" id="{B0811376-E3AD-418D-971A-3B23B7331E48}"/>
              </a:ext>
            </a:extLst>
          </p:cNvPr>
          <p:cNvSpPr/>
          <p:nvPr/>
        </p:nvSpPr>
        <p:spPr>
          <a:xfrm>
            <a:off x="1273609" y="3863506"/>
            <a:ext cx="241725" cy="238085"/>
          </a:xfrm>
          <a:custGeom>
            <a:avLst/>
            <a:gdLst/>
            <a:ahLst/>
            <a:cxnLst/>
            <a:rect l="l" t="t" r="r" b="b"/>
            <a:pathLst>
              <a:path w="15143" h="18562" extrusionOk="0">
                <a:moveTo>
                  <a:pt x="2540" y="171"/>
                </a:moveTo>
                <a:lnTo>
                  <a:pt x="2711" y="195"/>
                </a:lnTo>
                <a:lnTo>
                  <a:pt x="2882" y="244"/>
                </a:lnTo>
                <a:lnTo>
                  <a:pt x="3053" y="318"/>
                </a:lnTo>
                <a:lnTo>
                  <a:pt x="3175" y="440"/>
                </a:lnTo>
                <a:lnTo>
                  <a:pt x="3297" y="562"/>
                </a:lnTo>
                <a:lnTo>
                  <a:pt x="3370" y="733"/>
                </a:lnTo>
                <a:lnTo>
                  <a:pt x="3419" y="904"/>
                </a:lnTo>
                <a:lnTo>
                  <a:pt x="3444" y="1075"/>
                </a:lnTo>
                <a:lnTo>
                  <a:pt x="3419" y="1246"/>
                </a:lnTo>
                <a:lnTo>
                  <a:pt x="3370" y="1417"/>
                </a:lnTo>
                <a:lnTo>
                  <a:pt x="3297" y="1588"/>
                </a:lnTo>
                <a:lnTo>
                  <a:pt x="3175" y="1710"/>
                </a:lnTo>
                <a:lnTo>
                  <a:pt x="3053" y="1832"/>
                </a:lnTo>
                <a:lnTo>
                  <a:pt x="2882" y="1905"/>
                </a:lnTo>
                <a:lnTo>
                  <a:pt x="2711" y="1954"/>
                </a:lnTo>
                <a:lnTo>
                  <a:pt x="2540" y="1978"/>
                </a:lnTo>
                <a:lnTo>
                  <a:pt x="2369" y="1954"/>
                </a:lnTo>
                <a:lnTo>
                  <a:pt x="2198" y="1905"/>
                </a:lnTo>
                <a:lnTo>
                  <a:pt x="2027" y="1832"/>
                </a:lnTo>
                <a:lnTo>
                  <a:pt x="1905" y="1710"/>
                </a:lnTo>
                <a:lnTo>
                  <a:pt x="1783" y="1588"/>
                </a:lnTo>
                <a:lnTo>
                  <a:pt x="1710" y="1417"/>
                </a:lnTo>
                <a:lnTo>
                  <a:pt x="1661" y="1246"/>
                </a:lnTo>
                <a:lnTo>
                  <a:pt x="1636" y="1075"/>
                </a:lnTo>
                <a:lnTo>
                  <a:pt x="1661" y="904"/>
                </a:lnTo>
                <a:lnTo>
                  <a:pt x="1710" y="733"/>
                </a:lnTo>
                <a:lnTo>
                  <a:pt x="1783" y="562"/>
                </a:lnTo>
                <a:lnTo>
                  <a:pt x="1905" y="440"/>
                </a:lnTo>
                <a:lnTo>
                  <a:pt x="2027" y="318"/>
                </a:lnTo>
                <a:lnTo>
                  <a:pt x="2198" y="244"/>
                </a:lnTo>
                <a:lnTo>
                  <a:pt x="2369" y="195"/>
                </a:lnTo>
                <a:lnTo>
                  <a:pt x="2540" y="171"/>
                </a:lnTo>
                <a:close/>
                <a:moveTo>
                  <a:pt x="5862" y="171"/>
                </a:moveTo>
                <a:lnTo>
                  <a:pt x="6033" y="195"/>
                </a:lnTo>
                <a:lnTo>
                  <a:pt x="6204" y="244"/>
                </a:lnTo>
                <a:lnTo>
                  <a:pt x="6374" y="318"/>
                </a:lnTo>
                <a:lnTo>
                  <a:pt x="6497" y="440"/>
                </a:lnTo>
                <a:lnTo>
                  <a:pt x="6619" y="562"/>
                </a:lnTo>
                <a:lnTo>
                  <a:pt x="6692" y="733"/>
                </a:lnTo>
                <a:lnTo>
                  <a:pt x="6741" y="904"/>
                </a:lnTo>
                <a:lnTo>
                  <a:pt x="6765" y="1075"/>
                </a:lnTo>
                <a:lnTo>
                  <a:pt x="6741" y="1246"/>
                </a:lnTo>
                <a:lnTo>
                  <a:pt x="6692" y="1417"/>
                </a:lnTo>
                <a:lnTo>
                  <a:pt x="6619" y="1588"/>
                </a:lnTo>
                <a:lnTo>
                  <a:pt x="6497" y="1710"/>
                </a:lnTo>
                <a:lnTo>
                  <a:pt x="6374" y="1832"/>
                </a:lnTo>
                <a:lnTo>
                  <a:pt x="6204" y="1905"/>
                </a:lnTo>
                <a:lnTo>
                  <a:pt x="6033" y="1954"/>
                </a:lnTo>
                <a:lnTo>
                  <a:pt x="5862" y="1978"/>
                </a:lnTo>
                <a:lnTo>
                  <a:pt x="5691" y="1954"/>
                </a:lnTo>
                <a:lnTo>
                  <a:pt x="5520" y="1905"/>
                </a:lnTo>
                <a:lnTo>
                  <a:pt x="5349" y="1832"/>
                </a:lnTo>
                <a:lnTo>
                  <a:pt x="5227" y="1710"/>
                </a:lnTo>
                <a:lnTo>
                  <a:pt x="5104" y="1588"/>
                </a:lnTo>
                <a:lnTo>
                  <a:pt x="5031" y="1417"/>
                </a:lnTo>
                <a:lnTo>
                  <a:pt x="4982" y="1246"/>
                </a:lnTo>
                <a:lnTo>
                  <a:pt x="4958" y="1075"/>
                </a:lnTo>
                <a:lnTo>
                  <a:pt x="4982" y="904"/>
                </a:lnTo>
                <a:lnTo>
                  <a:pt x="5031" y="733"/>
                </a:lnTo>
                <a:lnTo>
                  <a:pt x="5104" y="562"/>
                </a:lnTo>
                <a:lnTo>
                  <a:pt x="5227" y="440"/>
                </a:lnTo>
                <a:lnTo>
                  <a:pt x="5349" y="318"/>
                </a:lnTo>
                <a:lnTo>
                  <a:pt x="5520" y="244"/>
                </a:lnTo>
                <a:lnTo>
                  <a:pt x="5691" y="195"/>
                </a:lnTo>
                <a:lnTo>
                  <a:pt x="5862" y="171"/>
                </a:lnTo>
                <a:close/>
                <a:moveTo>
                  <a:pt x="9183" y="171"/>
                </a:moveTo>
                <a:lnTo>
                  <a:pt x="9354" y="195"/>
                </a:lnTo>
                <a:lnTo>
                  <a:pt x="9525" y="244"/>
                </a:lnTo>
                <a:lnTo>
                  <a:pt x="9696" y="318"/>
                </a:lnTo>
                <a:lnTo>
                  <a:pt x="9818" y="440"/>
                </a:lnTo>
                <a:lnTo>
                  <a:pt x="9940" y="562"/>
                </a:lnTo>
                <a:lnTo>
                  <a:pt x="10014" y="733"/>
                </a:lnTo>
                <a:lnTo>
                  <a:pt x="10062" y="904"/>
                </a:lnTo>
                <a:lnTo>
                  <a:pt x="10087" y="1075"/>
                </a:lnTo>
                <a:lnTo>
                  <a:pt x="10062" y="1246"/>
                </a:lnTo>
                <a:lnTo>
                  <a:pt x="10014" y="1417"/>
                </a:lnTo>
                <a:lnTo>
                  <a:pt x="9940" y="1588"/>
                </a:lnTo>
                <a:lnTo>
                  <a:pt x="9818" y="1710"/>
                </a:lnTo>
                <a:lnTo>
                  <a:pt x="9696" y="1832"/>
                </a:lnTo>
                <a:lnTo>
                  <a:pt x="9525" y="1905"/>
                </a:lnTo>
                <a:lnTo>
                  <a:pt x="9354" y="1954"/>
                </a:lnTo>
                <a:lnTo>
                  <a:pt x="9183" y="1978"/>
                </a:lnTo>
                <a:lnTo>
                  <a:pt x="9012" y="1954"/>
                </a:lnTo>
                <a:lnTo>
                  <a:pt x="8841" y="1905"/>
                </a:lnTo>
                <a:lnTo>
                  <a:pt x="8670" y="1832"/>
                </a:lnTo>
                <a:lnTo>
                  <a:pt x="8548" y="1710"/>
                </a:lnTo>
                <a:lnTo>
                  <a:pt x="8426" y="1588"/>
                </a:lnTo>
                <a:lnTo>
                  <a:pt x="8353" y="1417"/>
                </a:lnTo>
                <a:lnTo>
                  <a:pt x="8304" y="1246"/>
                </a:lnTo>
                <a:lnTo>
                  <a:pt x="8279" y="1075"/>
                </a:lnTo>
                <a:lnTo>
                  <a:pt x="8304" y="904"/>
                </a:lnTo>
                <a:lnTo>
                  <a:pt x="8353" y="733"/>
                </a:lnTo>
                <a:lnTo>
                  <a:pt x="8426" y="562"/>
                </a:lnTo>
                <a:lnTo>
                  <a:pt x="8548" y="440"/>
                </a:lnTo>
                <a:lnTo>
                  <a:pt x="8670" y="318"/>
                </a:lnTo>
                <a:lnTo>
                  <a:pt x="8841" y="244"/>
                </a:lnTo>
                <a:lnTo>
                  <a:pt x="9012" y="195"/>
                </a:lnTo>
                <a:lnTo>
                  <a:pt x="9183" y="171"/>
                </a:lnTo>
                <a:close/>
                <a:moveTo>
                  <a:pt x="12505" y="171"/>
                </a:moveTo>
                <a:lnTo>
                  <a:pt x="12676" y="195"/>
                </a:lnTo>
                <a:lnTo>
                  <a:pt x="12847" y="244"/>
                </a:lnTo>
                <a:lnTo>
                  <a:pt x="13018" y="318"/>
                </a:lnTo>
                <a:lnTo>
                  <a:pt x="13140" y="440"/>
                </a:lnTo>
                <a:lnTo>
                  <a:pt x="13262" y="562"/>
                </a:lnTo>
                <a:lnTo>
                  <a:pt x="13335" y="733"/>
                </a:lnTo>
                <a:lnTo>
                  <a:pt x="13384" y="904"/>
                </a:lnTo>
                <a:lnTo>
                  <a:pt x="13408" y="1075"/>
                </a:lnTo>
                <a:lnTo>
                  <a:pt x="13384" y="1246"/>
                </a:lnTo>
                <a:lnTo>
                  <a:pt x="13335" y="1417"/>
                </a:lnTo>
                <a:lnTo>
                  <a:pt x="13262" y="1588"/>
                </a:lnTo>
                <a:lnTo>
                  <a:pt x="13140" y="1710"/>
                </a:lnTo>
                <a:lnTo>
                  <a:pt x="13018" y="1832"/>
                </a:lnTo>
                <a:lnTo>
                  <a:pt x="12847" y="1905"/>
                </a:lnTo>
                <a:lnTo>
                  <a:pt x="12676" y="1954"/>
                </a:lnTo>
                <a:lnTo>
                  <a:pt x="12505" y="1978"/>
                </a:lnTo>
                <a:lnTo>
                  <a:pt x="12334" y="1954"/>
                </a:lnTo>
                <a:lnTo>
                  <a:pt x="12163" y="1905"/>
                </a:lnTo>
                <a:lnTo>
                  <a:pt x="11992" y="1832"/>
                </a:lnTo>
                <a:lnTo>
                  <a:pt x="11870" y="1710"/>
                </a:lnTo>
                <a:lnTo>
                  <a:pt x="11748" y="1588"/>
                </a:lnTo>
                <a:lnTo>
                  <a:pt x="11674" y="1417"/>
                </a:lnTo>
                <a:lnTo>
                  <a:pt x="11625" y="1246"/>
                </a:lnTo>
                <a:lnTo>
                  <a:pt x="11601" y="1075"/>
                </a:lnTo>
                <a:lnTo>
                  <a:pt x="11625" y="904"/>
                </a:lnTo>
                <a:lnTo>
                  <a:pt x="11674" y="733"/>
                </a:lnTo>
                <a:lnTo>
                  <a:pt x="11748" y="562"/>
                </a:lnTo>
                <a:lnTo>
                  <a:pt x="11870" y="440"/>
                </a:lnTo>
                <a:lnTo>
                  <a:pt x="11992" y="318"/>
                </a:lnTo>
                <a:lnTo>
                  <a:pt x="12163" y="244"/>
                </a:lnTo>
                <a:lnTo>
                  <a:pt x="12334" y="195"/>
                </a:lnTo>
                <a:lnTo>
                  <a:pt x="12505" y="171"/>
                </a:lnTo>
                <a:close/>
                <a:moveTo>
                  <a:pt x="13091" y="5520"/>
                </a:moveTo>
                <a:lnTo>
                  <a:pt x="13189" y="5544"/>
                </a:lnTo>
                <a:lnTo>
                  <a:pt x="13262" y="5593"/>
                </a:lnTo>
                <a:lnTo>
                  <a:pt x="13311" y="5666"/>
                </a:lnTo>
                <a:lnTo>
                  <a:pt x="13335" y="5764"/>
                </a:lnTo>
                <a:lnTo>
                  <a:pt x="13311" y="5862"/>
                </a:lnTo>
                <a:lnTo>
                  <a:pt x="13262" y="5935"/>
                </a:lnTo>
                <a:lnTo>
                  <a:pt x="13189" y="5984"/>
                </a:lnTo>
                <a:lnTo>
                  <a:pt x="13091" y="6008"/>
                </a:lnTo>
                <a:lnTo>
                  <a:pt x="1954" y="6008"/>
                </a:lnTo>
                <a:lnTo>
                  <a:pt x="1856" y="5984"/>
                </a:lnTo>
                <a:lnTo>
                  <a:pt x="1783" y="5935"/>
                </a:lnTo>
                <a:lnTo>
                  <a:pt x="1734" y="5862"/>
                </a:lnTo>
                <a:lnTo>
                  <a:pt x="1710" y="5764"/>
                </a:lnTo>
                <a:lnTo>
                  <a:pt x="1734" y="5666"/>
                </a:lnTo>
                <a:lnTo>
                  <a:pt x="1783" y="5593"/>
                </a:lnTo>
                <a:lnTo>
                  <a:pt x="1856" y="5544"/>
                </a:lnTo>
                <a:lnTo>
                  <a:pt x="1954" y="5520"/>
                </a:lnTo>
                <a:close/>
                <a:moveTo>
                  <a:pt x="13189" y="7840"/>
                </a:moveTo>
                <a:lnTo>
                  <a:pt x="13262" y="7913"/>
                </a:lnTo>
                <a:lnTo>
                  <a:pt x="13311" y="7986"/>
                </a:lnTo>
                <a:lnTo>
                  <a:pt x="13335" y="8084"/>
                </a:lnTo>
                <a:lnTo>
                  <a:pt x="13311" y="8182"/>
                </a:lnTo>
                <a:lnTo>
                  <a:pt x="13262" y="8255"/>
                </a:lnTo>
                <a:lnTo>
                  <a:pt x="13189" y="8304"/>
                </a:lnTo>
                <a:lnTo>
                  <a:pt x="13091" y="8328"/>
                </a:lnTo>
                <a:lnTo>
                  <a:pt x="1954" y="8328"/>
                </a:lnTo>
                <a:lnTo>
                  <a:pt x="1856" y="8304"/>
                </a:lnTo>
                <a:lnTo>
                  <a:pt x="1783" y="8255"/>
                </a:lnTo>
                <a:lnTo>
                  <a:pt x="1734" y="8182"/>
                </a:lnTo>
                <a:lnTo>
                  <a:pt x="1710" y="8084"/>
                </a:lnTo>
                <a:lnTo>
                  <a:pt x="1734" y="7986"/>
                </a:lnTo>
                <a:lnTo>
                  <a:pt x="1783" y="7913"/>
                </a:lnTo>
                <a:lnTo>
                  <a:pt x="1856" y="7840"/>
                </a:lnTo>
                <a:close/>
                <a:moveTo>
                  <a:pt x="13091" y="10136"/>
                </a:moveTo>
                <a:lnTo>
                  <a:pt x="13189" y="10160"/>
                </a:lnTo>
                <a:lnTo>
                  <a:pt x="13262" y="10209"/>
                </a:lnTo>
                <a:lnTo>
                  <a:pt x="13311" y="10282"/>
                </a:lnTo>
                <a:lnTo>
                  <a:pt x="13335" y="10380"/>
                </a:lnTo>
                <a:lnTo>
                  <a:pt x="13311" y="10478"/>
                </a:lnTo>
                <a:lnTo>
                  <a:pt x="13262" y="10551"/>
                </a:lnTo>
                <a:lnTo>
                  <a:pt x="13189" y="10600"/>
                </a:lnTo>
                <a:lnTo>
                  <a:pt x="13091" y="10624"/>
                </a:lnTo>
                <a:lnTo>
                  <a:pt x="1954" y="10624"/>
                </a:lnTo>
                <a:lnTo>
                  <a:pt x="1856" y="10600"/>
                </a:lnTo>
                <a:lnTo>
                  <a:pt x="1783" y="10551"/>
                </a:lnTo>
                <a:lnTo>
                  <a:pt x="1734" y="10478"/>
                </a:lnTo>
                <a:lnTo>
                  <a:pt x="1710" y="10380"/>
                </a:lnTo>
                <a:lnTo>
                  <a:pt x="1734" y="10282"/>
                </a:lnTo>
                <a:lnTo>
                  <a:pt x="1783" y="10209"/>
                </a:lnTo>
                <a:lnTo>
                  <a:pt x="1856" y="10160"/>
                </a:lnTo>
                <a:lnTo>
                  <a:pt x="1954" y="10136"/>
                </a:lnTo>
                <a:close/>
                <a:moveTo>
                  <a:pt x="8206" y="12456"/>
                </a:moveTo>
                <a:lnTo>
                  <a:pt x="8304" y="12480"/>
                </a:lnTo>
                <a:lnTo>
                  <a:pt x="8377" y="12529"/>
                </a:lnTo>
                <a:lnTo>
                  <a:pt x="8426" y="12602"/>
                </a:lnTo>
                <a:lnTo>
                  <a:pt x="8450" y="12700"/>
                </a:lnTo>
                <a:lnTo>
                  <a:pt x="8426" y="12798"/>
                </a:lnTo>
                <a:lnTo>
                  <a:pt x="8377" y="12871"/>
                </a:lnTo>
                <a:lnTo>
                  <a:pt x="8304" y="12920"/>
                </a:lnTo>
                <a:lnTo>
                  <a:pt x="8206" y="12944"/>
                </a:lnTo>
                <a:lnTo>
                  <a:pt x="1954" y="12944"/>
                </a:lnTo>
                <a:lnTo>
                  <a:pt x="1856" y="12920"/>
                </a:lnTo>
                <a:lnTo>
                  <a:pt x="1783" y="12871"/>
                </a:lnTo>
                <a:lnTo>
                  <a:pt x="1734" y="12798"/>
                </a:lnTo>
                <a:lnTo>
                  <a:pt x="1710" y="12700"/>
                </a:lnTo>
                <a:lnTo>
                  <a:pt x="1734" y="12602"/>
                </a:lnTo>
                <a:lnTo>
                  <a:pt x="1783" y="12529"/>
                </a:lnTo>
                <a:lnTo>
                  <a:pt x="1856" y="12480"/>
                </a:lnTo>
                <a:lnTo>
                  <a:pt x="1954" y="12456"/>
                </a:lnTo>
                <a:close/>
                <a:moveTo>
                  <a:pt x="782" y="0"/>
                </a:moveTo>
                <a:lnTo>
                  <a:pt x="635" y="25"/>
                </a:lnTo>
                <a:lnTo>
                  <a:pt x="489" y="73"/>
                </a:lnTo>
                <a:lnTo>
                  <a:pt x="342" y="122"/>
                </a:lnTo>
                <a:lnTo>
                  <a:pt x="220" y="220"/>
                </a:lnTo>
                <a:lnTo>
                  <a:pt x="122" y="342"/>
                </a:lnTo>
                <a:lnTo>
                  <a:pt x="73" y="489"/>
                </a:lnTo>
                <a:lnTo>
                  <a:pt x="24" y="635"/>
                </a:lnTo>
                <a:lnTo>
                  <a:pt x="0" y="782"/>
                </a:lnTo>
                <a:lnTo>
                  <a:pt x="0" y="17780"/>
                </a:lnTo>
                <a:lnTo>
                  <a:pt x="24" y="17927"/>
                </a:lnTo>
                <a:lnTo>
                  <a:pt x="73" y="18073"/>
                </a:lnTo>
                <a:lnTo>
                  <a:pt x="122" y="18220"/>
                </a:lnTo>
                <a:lnTo>
                  <a:pt x="220" y="18342"/>
                </a:lnTo>
                <a:lnTo>
                  <a:pt x="342" y="18440"/>
                </a:lnTo>
                <a:lnTo>
                  <a:pt x="489" y="18488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7"/>
                </a:lnTo>
                <a:lnTo>
                  <a:pt x="14654" y="18488"/>
                </a:lnTo>
                <a:lnTo>
                  <a:pt x="14800" y="18440"/>
                </a:lnTo>
                <a:lnTo>
                  <a:pt x="14923" y="18342"/>
                </a:lnTo>
                <a:lnTo>
                  <a:pt x="15020" y="18220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2" y="17780"/>
                </a:lnTo>
                <a:lnTo>
                  <a:pt x="15142" y="782"/>
                </a:lnTo>
                <a:lnTo>
                  <a:pt x="15118" y="635"/>
                </a:lnTo>
                <a:lnTo>
                  <a:pt x="15069" y="489"/>
                </a:lnTo>
                <a:lnTo>
                  <a:pt x="15020" y="342"/>
                </a:lnTo>
                <a:lnTo>
                  <a:pt x="14923" y="220"/>
                </a:lnTo>
                <a:lnTo>
                  <a:pt x="14800" y="122"/>
                </a:lnTo>
                <a:lnTo>
                  <a:pt x="14654" y="73"/>
                </a:lnTo>
                <a:lnTo>
                  <a:pt x="14507" y="25"/>
                </a:lnTo>
                <a:lnTo>
                  <a:pt x="1436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4413;p48">
            <a:extLst>
              <a:ext uri="{FF2B5EF4-FFF2-40B4-BE49-F238E27FC236}">
                <a16:creationId xmlns:a16="http://schemas.microsoft.com/office/drawing/2014/main" id="{AB865A38-A053-4252-B3BB-1B40B63E1167}"/>
              </a:ext>
            </a:extLst>
          </p:cNvPr>
          <p:cNvSpPr/>
          <p:nvPr/>
        </p:nvSpPr>
        <p:spPr>
          <a:xfrm>
            <a:off x="3182935" y="3418882"/>
            <a:ext cx="270550" cy="331355"/>
          </a:xfrm>
          <a:custGeom>
            <a:avLst/>
            <a:gdLst/>
            <a:ahLst/>
            <a:cxnLst/>
            <a:rect l="l" t="t" r="r" b="b"/>
            <a:pathLst>
              <a:path w="12945" h="12921" extrusionOk="0">
                <a:moveTo>
                  <a:pt x="6472" y="1319"/>
                </a:moveTo>
                <a:lnTo>
                  <a:pt x="6545" y="1344"/>
                </a:lnTo>
                <a:lnTo>
                  <a:pt x="6619" y="1368"/>
                </a:lnTo>
                <a:lnTo>
                  <a:pt x="6741" y="1441"/>
                </a:lnTo>
                <a:lnTo>
                  <a:pt x="6838" y="1563"/>
                </a:lnTo>
                <a:lnTo>
                  <a:pt x="6863" y="1637"/>
                </a:lnTo>
                <a:lnTo>
                  <a:pt x="6863" y="1710"/>
                </a:lnTo>
                <a:lnTo>
                  <a:pt x="6863" y="6301"/>
                </a:lnTo>
                <a:lnTo>
                  <a:pt x="9061" y="8475"/>
                </a:lnTo>
                <a:lnTo>
                  <a:pt x="9110" y="8548"/>
                </a:lnTo>
                <a:lnTo>
                  <a:pt x="9134" y="8622"/>
                </a:lnTo>
                <a:lnTo>
                  <a:pt x="9159" y="8768"/>
                </a:lnTo>
                <a:lnTo>
                  <a:pt x="9134" y="8915"/>
                </a:lnTo>
                <a:lnTo>
                  <a:pt x="9110" y="8988"/>
                </a:lnTo>
                <a:lnTo>
                  <a:pt x="9061" y="9037"/>
                </a:lnTo>
                <a:lnTo>
                  <a:pt x="8988" y="9086"/>
                </a:lnTo>
                <a:lnTo>
                  <a:pt x="8914" y="9135"/>
                </a:lnTo>
                <a:lnTo>
                  <a:pt x="8768" y="9159"/>
                </a:lnTo>
                <a:lnTo>
                  <a:pt x="8621" y="9135"/>
                </a:lnTo>
                <a:lnTo>
                  <a:pt x="8548" y="9086"/>
                </a:lnTo>
                <a:lnTo>
                  <a:pt x="8499" y="9037"/>
                </a:lnTo>
                <a:lnTo>
                  <a:pt x="6203" y="6741"/>
                </a:lnTo>
                <a:lnTo>
                  <a:pt x="6130" y="6595"/>
                </a:lnTo>
                <a:lnTo>
                  <a:pt x="6081" y="6472"/>
                </a:lnTo>
                <a:lnTo>
                  <a:pt x="6081" y="1710"/>
                </a:lnTo>
                <a:lnTo>
                  <a:pt x="6081" y="1637"/>
                </a:lnTo>
                <a:lnTo>
                  <a:pt x="6106" y="1563"/>
                </a:lnTo>
                <a:lnTo>
                  <a:pt x="6203" y="1441"/>
                </a:lnTo>
                <a:lnTo>
                  <a:pt x="6326" y="1368"/>
                </a:lnTo>
                <a:lnTo>
                  <a:pt x="6399" y="1344"/>
                </a:lnTo>
                <a:lnTo>
                  <a:pt x="6472" y="1319"/>
                </a:lnTo>
                <a:close/>
                <a:moveTo>
                  <a:pt x="6228" y="0"/>
                </a:moveTo>
                <a:lnTo>
                  <a:pt x="5862" y="25"/>
                </a:lnTo>
                <a:lnTo>
                  <a:pt x="5495" y="74"/>
                </a:lnTo>
                <a:lnTo>
                  <a:pt x="5129" y="122"/>
                </a:lnTo>
                <a:lnTo>
                  <a:pt x="4787" y="220"/>
                </a:lnTo>
                <a:lnTo>
                  <a:pt x="4445" y="318"/>
                </a:lnTo>
                <a:lnTo>
                  <a:pt x="4103" y="440"/>
                </a:lnTo>
                <a:lnTo>
                  <a:pt x="3761" y="586"/>
                </a:lnTo>
                <a:lnTo>
                  <a:pt x="3444" y="733"/>
                </a:lnTo>
                <a:lnTo>
                  <a:pt x="3639" y="1050"/>
                </a:lnTo>
                <a:lnTo>
                  <a:pt x="3663" y="1148"/>
                </a:lnTo>
                <a:lnTo>
                  <a:pt x="3663" y="1246"/>
                </a:lnTo>
                <a:lnTo>
                  <a:pt x="3615" y="1344"/>
                </a:lnTo>
                <a:lnTo>
                  <a:pt x="3541" y="1392"/>
                </a:lnTo>
                <a:lnTo>
                  <a:pt x="3493" y="1417"/>
                </a:lnTo>
                <a:lnTo>
                  <a:pt x="3370" y="1417"/>
                </a:lnTo>
                <a:lnTo>
                  <a:pt x="3297" y="1392"/>
                </a:lnTo>
                <a:lnTo>
                  <a:pt x="3248" y="1368"/>
                </a:lnTo>
                <a:lnTo>
                  <a:pt x="3224" y="1295"/>
                </a:lnTo>
                <a:lnTo>
                  <a:pt x="3028" y="977"/>
                </a:lnTo>
                <a:lnTo>
                  <a:pt x="2735" y="1197"/>
                </a:lnTo>
                <a:lnTo>
                  <a:pt x="2442" y="1417"/>
                </a:lnTo>
                <a:lnTo>
                  <a:pt x="2174" y="1637"/>
                </a:lnTo>
                <a:lnTo>
                  <a:pt x="1905" y="1881"/>
                </a:lnTo>
                <a:lnTo>
                  <a:pt x="1661" y="2150"/>
                </a:lnTo>
                <a:lnTo>
                  <a:pt x="1417" y="2418"/>
                </a:lnTo>
                <a:lnTo>
                  <a:pt x="1197" y="2711"/>
                </a:lnTo>
                <a:lnTo>
                  <a:pt x="1001" y="3029"/>
                </a:lnTo>
                <a:lnTo>
                  <a:pt x="1319" y="3200"/>
                </a:lnTo>
                <a:lnTo>
                  <a:pt x="1392" y="3273"/>
                </a:lnTo>
                <a:lnTo>
                  <a:pt x="1441" y="3346"/>
                </a:lnTo>
                <a:lnTo>
                  <a:pt x="1441" y="3444"/>
                </a:lnTo>
                <a:lnTo>
                  <a:pt x="1417" y="3542"/>
                </a:lnTo>
                <a:lnTo>
                  <a:pt x="1368" y="3590"/>
                </a:lnTo>
                <a:lnTo>
                  <a:pt x="1319" y="3639"/>
                </a:lnTo>
                <a:lnTo>
                  <a:pt x="1246" y="3664"/>
                </a:lnTo>
                <a:lnTo>
                  <a:pt x="1123" y="3664"/>
                </a:lnTo>
                <a:lnTo>
                  <a:pt x="1075" y="3639"/>
                </a:lnTo>
                <a:lnTo>
                  <a:pt x="757" y="3444"/>
                </a:lnTo>
                <a:lnTo>
                  <a:pt x="586" y="3761"/>
                </a:lnTo>
                <a:lnTo>
                  <a:pt x="464" y="4079"/>
                </a:lnTo>
                <a:lnTo>
                  <a:pt x="342" y="4421"/>
                </a:lnTo>
                <a:lnTo>
                  <a:pt x="220" y="4763"/>
                </a:lnTo>
                <a:lnTo>
                  <a:pt x="147" y="5129"/>
                </a:lnTo>
                <a:lnTo>
                  <a:pt x="73" y="5471"/>
                </a:lnTo>
                <a:lnTo>
                  <a:pt x="24" y="5837"/>
                </a:lnTo>
                <a:lnTo>
                  <a:pt x="0" y="6228"/>
                </a:lnTo>
                <a:lnTo>
                  <a:pt x="659" y="6228"/>
                </a:lnTo>
                <a:lnTo>
                  <a:pt x="757" y="6277"/>
                </a:lnTo>
                <a:lnTo>
                  <a:pt x="806" y="6375"/>
                </a:lnTo>
                <a:lnTo>
                  <a:pt x="806" y="6472"/>
                </a:lnTo>
                <a:lnTo>
                  <a:pt x="806" y="6546"/>
                </a:lnTo>
                <a:lnTo>
                  <a:pt x="757" y="6643"/>
                </a:lnTo>
                <a:lnTo>
                  <a:pt x="659" y="6692"/>
                </a:lnTo>
                <a:lnTo>
                  <a:pt x="562" y="6717"/>
                </a:lnTo>
                <a:lnTo>
                  <a:pt x="0" y="6717"/>
                </a:lnTo>
                <a:lnTo>
                  <a:pt x="24" y="7083"/>
                </a:lnTo>
                <a:lnTo>
                  <a:pt x="73" y="7449"/>
                </a:lnTo>
                <a:lnTo>
                  <a:pt x="147" y="7791"/>
                </a:lnTo>
                <a:lnTo>
                  <a:pt x="220" y="8158"/>
                </a:lnTo>
                <a:lnTo>
                  <a:pt x="342" y="8500"/>
                </a:lnTo>
                <a:lnTo>
                  <a:pt x="464" y="8841"/>
                </a:lnTo>
                <a:lnTo>
                  <a:pt x="586" y="9159"/>
                </a:lnTo>
                <a:lnTo>
                  <a:pt x="757" y="9476"/>
                </a:lnTo>
                <a:lnTo>
                  <a:pt x="1075" y="9305"/>
                </a:lnTo>
                <a:lnTo>
                  <a:pt x="1172" y="9257"/>
                </a:lnTo>
                <a:lnTo>
                  <a:pt x="1270" y="9281"/>
                </a:lnTo>
                <a:lnTo>
                  <a:pt x="1343" y="9305"/>
                </a:lnTo>
                <a:lnTo>
                  <a:pt x="1417" y="9379"/>
                </a:lnTo>
                <a:lnTo>
                  <a:pt x="1441" y="9476"/>
                </a:lnTo>
                <a:lnTo>
                  <a:pt x="1441" y="9574"/>
                </a:lnTo>
                <a:lnTo>
                  <a:pt x="1392" y="9647"/>
                </a:lnTo>
                <a:lnTo>
                  <a:pt x="1319" y="9721"/>
                </a:lnTo>
                <a:lnTo>
                  <a:pt x="1001" y="9892"/>
                </a:lnTo>
                <a:lnTo>
                  <a:pt x="1197" y="10209"/>
                </a:lnTo>
                <a:lnTo>
                  <a:pt x="1417" y="10502"/>
                </a:lnTo>
                <a:lnTo>
                  <a:pt x="1661" y="10771"/>
                </a:lnTo>
                <a:lnTo>
                  <a:pt x="1905" y="11040"/>
                </a:lnTo>
                <a:lnTo>
                  <a:pt x="2174" y="11284"/>
                </a:lnTo>
                <a:lnTo>
                  <a:pt x="2442" y="11504"/>
                </a:lnTo>
                <a:lnTo>
                  <a:pt x="2735" y="11723"/>
                </a:lnTo>
                <a:lnTo>
                  <a:pt x="3028" y="11943"/>
                </a:lnTo>
                <a:lnTo>
                  <a:pt x="3224" y="11626"/>
                </a:lnTo>
                <a:lnTo>
                  <a:pt x="3273" y="11552"/>
                </a:lnTo>
                <a:lnTo>
                  <a:pt x="3370" y="11504"/>
                </a:lnTo>
                <a:lnTo>
                  <a:pt x="3468" y="11504"/>
                </a:lnTo>
                <a:lnTo>
                  <a:pt x="3541" y="11528"/>
                </a:lnTo>
                <a:lnTo>
                  <a:pt x="3615" y="11601"/>
                </a:lnTo>
                <a:lnTo>
                  <a:pt x="3663" y="11675"/>
                </a:lnTo>
                <a:lnTo>
                  <a:pt x="3663" y="11772"/>
                </a:lnTo>
                <a:lnTo>
                  <a:pt x="3639" y="11870"/>
                </a:lnTo>
                <a:lnTo>
                  <a:pt x="3444" y="12187"/>
                </a:lnTo>
                <a:lnTo>
                  <a:pt x="3761" y="12334"/>
                </a:lnTo>
                <a:lnTo>
                  <a:pt x="4103" y="12480"/>
                </a:lnTo>
                <a:lnTo>
                  <a:pt x="4445" y="12603"/>
                </a:lnTo>
                <a:lnTo>
                  <a:pt x="4787" y="12700"/>
                </a:lnTo>
                <a:lnTo>
                  <a:pt x="5129" y="12798"/>
                </a:lnTo>
                <a:lnTo>
                  <a:pt x="5495" y="12847"/>
                </a:lnTo>
                <a:lnTo>
                  <a:pt x="5862" y="12896"/>
                </a:lnTo>
                <a:lnTo>
                  <a:pt x="6228" y="12920"/>
                </a:lnTo>
                <a:lnTo>
                  <a:pt x="6228" y="12358"/>
                </a:lnTo>
                <a:lnTo>
                  <a:pt x="6252" y="12261"/>
                </a:lnTo>
                <a:lnTo>
                  <a:pt x="6301" y="12187"/>
                </a:lnTo>
                <a:lnTo>
                  <a:pt x="6374" y="12139"/>
                </a:lnTo>
                <a:lnTo>
                  <a:pt x="6472" y="12114"/>
                </a:lnTo>
                <a:lnTo>
                  <a:pt x="6570" y="12139"/>
                </a:lnTo>
                <a:lnTo>
                  <a:pt x="6643" y="12187"/>
                </a:lnTo>
                <a:lnTo>
                  <a:pt x="6692" y="12261"/>
                </a:lnTo>
                <a:lnTo>
                  <a:pt x="6716" y="12358"/>
                </a:lnTo>
                <a:lnTo>
                  <a:pt x="6716" y="12920"/>
                </a:lnTo>
                <a:lnTo>
                  <a:pt x="7083" y="12896"/>
                </a:lnTo>
                <a:lnTo>
                  <a:pt x="7449" y="12847"/>
                </a:lnTo>
                <a:lnTo>
                  <a:pt x="7815" y="12798"/>
                </a:lnTo>
                <a:lnTo>
                  <a:pt x="8157" y="12700"/>
                </a:lnTo>
                <a:lnTo>
                  <a:pt x="8499" y="12603"/>
                </a:lnTo>
                <a:lnTo>
                  <a:pt x="8841" y="12480"/>
                </a:lnTo>
                <a:lnTo>
                  <a:pt x="9183" y="12334"/>
                </a:lnTo>
                <a:lnTo>
                  <a:pt x="9501" y="12187"/>
                </a:lnTo>
                <a:lnTo>
                  <a:pt x="9305" y="11870"/>
                </a:lnTo>
                <a:lnTo>
                  <a:pt x="9281" y="11772"/>
                </a:lnTo>
                <a:lnTo>
                  <a:pt x="9281" y="11675"/>
                </a:lnTo>
                <a:lnTo>
                  <a:pt x="9330" y="11601"/>
                </a:lnTo>
                <a:lnTo>
                  <a:pt x="9403" y="11528"/>
                </a:lnTo>
                <a:lnTo>
                  <a:pt x="9476" y="11504"/>
                </a:lnTo>
                <a:lnTo>
                  <a:pt x="9574" y="11504"/>
                </a:lnTo>
                <a:lnTo>
                  <a:pt x="9672" y="11552"/>
                </a:lnTo>
                <a:lnTo>
                  <a:pt x="9720" y="11626"/>
                </a:lnTo>
                <a:lnTo>
                  <a:pt x="9916" y="11943"/>
                </a:lnTo>
                <a:lnTo>
                  <a:pt x="10209" y="11723"/>
                </a:lnTo>
                <a:lnTo>
                  <a:pt x="10502" y="11504"/>
                </a:lnTo>
                <a:lnTo>
                  <a:pt x="10771" y="11284"/>
                </a:lnTo>
                <a:lnTo>
                  <a:pt x="11039" y="11040"/>
                </a:lnTo>
                <a:lnTo>
                  <a:pt x="11283" y="10771"/>
                </a:lnTo>
                <a:lnTo>
                  <a:pt x="11528" y="10502"/>
                </a:lnTo>
                <a:lnTo>
                  <a:pt x="11747" y="10209"/>
                </a:lnTo>
                <a:lnTo>
                  <a:pt x="11943" y="9892"/>
                </a:lnTo>
                <a:lnTo>
                  <a:pt x="11625" y="9721"/>
                </a:lnTo>
                <a:lnTo>
                  <a:pt x="11552" y="9647"/>
                </a:lnTo>
                <a:lnTo>
                  <a:pt x="11503" y="9574"/>
                </a:lnTo>
                <a:lnTo>
                  <a:pt x="11503" y="9476"/>
                </a:lnTo>
                <a:lnTo>
                  <a:pt x="11528" y="9379"/>
                </a:lnTo>
                <a:lnTo>
                  <a:pt x="11601" y="9305"/>
                </a:lnTo>
                <a:lnTo>
                  <a:pt x="11674" y="9281"/>
                </a:lnTo>
                <a:lnTo>
                  <a:pt x="11772" y="9257"/>
                </a:lnTo>
                <a:lnTo>
                  <a:pt x="11870" y="9305"/>
                </a:lnTo>
                <a:lnTo>
                  <a:pt x="12187" y="9476"/>
                </a:lnTo>
                <a:lnTo>
                  <a:pt x="12358" y="9159"/>
                </a:lnTo>
                <a:lnTo>
                  <a:pt x="12480" y="8841"/>
                </a:lnTo>
                <a:lnTo>
                  <a:pt x="12602" y="8500"/>
                </a:lnTo>
                <a:lnTo>
                  <a:pt x="12724" y="8158"/>
                </a:lnTo>
                <a:lnTo>
                  <a:pt x="12798" y="7791"/>
                </a:lnTo>
                <a:lnTo>
                  <a:pt x="12871" y="7449"/>
                </a:lnTo>
                <a:lnTo>
                  <a:pt x="12920" y="7083"/>
                </a:lnTo>
                <a:lnTo>
                  <a:pt x="12944" y="6717"/>
                </a:lnTo>
                <a:lnTo>
                  <a:pt x="12382" y="6717"/>
                </a:lnTo>
                <a:lnTo>
                  <a:pt x="12285" y="6692"/>
                </a:lnTo>
                <a:lnTo>
                  <a:pt x="12187" y="6643"/>
                </a:lnTo>
                <a:lnTo>
                  <a:pt x="12138" y="6546"/>
                </a:lnTo>
                <a:lnTo>
                  <a:pt x="12138" y="6472"/>
                </a:lnTo>
                <a:lnTo>
                  <a:pt x="12138" y="6375"/>
                </a:lnTo>
                <a:lnTo>
                  <a:pt x="12187" y="6277"/>
                </a:lnTo>
                <a:lnTo>
                  <a:pt x="12285" y="6228"/>
                </a:lnTo>
                <a:lnTo>
                  <a:pt x="12944" y="6228"/>
                </a:lnTo>
                <a:lnTo>
                  <a:pt x="12920" y="5837"/>
                </a:lnTo>
                <a:lnTo>
                  <a:pt x="12871" y="5471"/>
                </a:lnTo>
                <a:lnTo>
                  <a:pt x="12798" y="5129"/>
                </a:lnTo>
                <a:lnTo>
                  <a:pt x="12724" y="4763"/>
                </a:lnTo>
                <a:lnTo>
                  <a:pt x="12602" y="4421"/>
                </a:lnTo>
                <a:lnTo>
                  <a:pt x="12480" y="4079"/>
                </a:lnTo>
                <a:lnTo>
                  <a:pt x="12358" y="3761"/>
                </a:lnTo>
                <a:lnTo>
                  <a:pt x="12187" y="3444"/>
                </a:lnTo>
                <a:lnTo>
                  <a:pt x="11870" y="3639"/>
                </a:lnTo>
                <a:lnTo>
                  <a:pt x="11821" y="3664"/>
                </a:lnTo>
                <a:lnTo>
                  <a:pt x="11699" y="3664"/>
                </a:lnTo>
                <a:lnTo>
                  <a:pt x="11625" y="3639"/>
                </a:lnTo>
                <a:lnTo>
                  <a:pt x="11577" y="3590"/>
                </a:lnTo>
                <a:lnTo>
                  <a:pt x="11528" y="3542"/>
                </a:lnTo>
                <a:lnTo>
                  <a:pt x="11503" y="3444"/>
                </a:lnTo>
                <a:lnTo>
                  <a:pt x="11503" y="3346"/>
                </a:lnTo>
                <a:lnTo>
                  <a:pt x="11552" y="3273"/>
                </a:lnTo>
                <a:lnTo>
                  <a:pt x="11625" y="3200"/>
                </a:lnTo>
                <a:lnTo>
                  <a:pt x="11943" y="3029"/>
                </a:lnTo>
                <a:lnTo>
                  <a:pt x="11747" y="2711"/>
                </a:lnTo>
                <a:lnTo>
                  <a:pt x="11528" y="2418"/>
                </a:lnTo>
                <a:lnTo>
                  <a:pt x="11283" y="2150"/>
                </a:lnTo>
                <a:lnTo>
                  <a:pt x="11039" y="1881"/>
                </a:lnTo>
                <a:lnTo>
                  <a:pt x="10771" y="1637"/>
                </a:lnTo>
                <a:lnTo>
                  <a:pt x="10502" y="1417"/>
                </a:lnTo>
                <a:lnTo>
                  <a:pt x="10209" y="1197"/>
                </a:lnTo>
                <a:lnTo>
                  <a:pt x="9916" y="977"/>
                </a:lnTo>
                <a:lnTo>
                  <a:pt x="9720" y="1295"/>
                </a:lnTo>
                <a:lnTo>
                  <a:pt x="9696" y="1368"/>
                </a:lnTo>
                <a:lnTo>
                  <a:pt x="9647" y="1392"/>
                </a:lnTo>
                <a:lnTo>
                  <a:pt x="9574" y="1417"/>
                </a:lnTo>
                <a:lnTo>
                  <a:pt x="9452" y="1417"/>
                </a:lnTo>
                <a:lnTo>
                  <a:pt x="9403" y="1392"/>
                </a:lnTo>
                <a:lnTo>
                  <a:pt x="9330" y="1344"/>
                </a:lnTo>
                <a:lnTo>
                  <a:pt x="9281" y="1246"/>
                </a:lnTo>
                <a:lnTo>
                  <a:pt x="9281" y="1148"/>
                </a:lnTo>
                <a:lnTo>
                  <a:pt x="9305" y="1050"/>
                </a:lnTo>
                <a:lnTo>
                  <a:pt x="9501" y="733"/>
                </a:lnTo>
                <a:lnTo>
                  <a:pt x="9183" y="586"/>
                </a:lnTo>
                <a:lnTo>
                  <a:pt x="8841" y="440"/>
                </a:lnTo>
                <a:lnTo>
                  <a:pt x="8499" y="318"/>
                </a:lnTo>
                <a:lnTo>
                  <a:pt x="8157" y="220"/>
                </a:lnTo>
                <a:lnTo>
                  <a:pt x="7815" y="122"/>
                </a:lnTo>
                <a:lnTo>
                  <a:pt x="7449" y="74"/>
                </a:lnTo>
                <a:lnTo>
                  <a:pt x="7083" y="25"/>
                </a:lnTo>
                <a:lnTo>
                  <a:pt x="6716" y="0"/>
                </a:lnTo>
                <a:lnTo>
                  <a:pt x="6716" y="562"/>
                </a:lnTo>
                <a:lnTo>
                  <a:pt x="6692" y="660"/>
                </a:lnTo>
                <a:lnTo>
                  <a:pt x="6643" y="733"/>
                </a:lnTo>
                <a:lnTo>
                  <a:pt x="6570" y="782"/>
                </a:lnTo>
                <a:lnTo>
                  <a:pt x="6472" y="806"/>
                </a:lnTo>
                <a:lnTo>
                  <a:pt x="6374" y="782"/>
                </a:lnTo>
                <a:lnTo>
                  <a:pt x="6301" y="733"/>
                </a:lnTo>
                <a:lnTo>
                  <a:pt x="6252" y="660"/>
                </a:lnTo>
                <a:lnTo>
                  <a:pt x="6228" y="562"/>
                </a:lnTo>
                <a:lnTo>
                  <a:pt x="6228" y="0"/>
                </a:lnTo>
                <a:close/>
              </a:path>
            </a:pathLst>
          </a:cu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4377;p48">
            <a:extLst>
              <a:ext uri="{FF2B5EF4-FFF2-40B4-BE49-F238E27FC236}">
                <a16:creationId xmlns:a16="http://schemas.microsoft.com/office/drawing/2014/main" id="{0FCA458B-87A4-45AF-AD5E-EB4BDA3FA168}"/>
              </a:ext>
            </a:extLst>
          </p:cNvPr>
          <p:cNvSpPr/>
          <p:nvPr/>
        </p:nvSpPr>
        <p:spPr>
          <a:xfrm>
            <a:off x="2427570" y="602717"/>
            <a:ext cx="294021" cy="251155"/>
          </a:xfrm>
          <a:custGeom>
            <a:avLst/>
            <a:gdLst/>
            <a:ahLst/>
            <a:cxnLst/>
            <a:rect l="l" t="t" r="r" b="b"/>
            <a:pathLst>
              <a:path w="14068" h="12017" extrusionOk="0">
                <a:moveTo>
                  <a:pt x="10111" y="1563"/>
                </a:moveTo>
                <a:lnTo>
                  <a:pt x="10307" y="1588"/>
                </a:lnTo>
                <a:lnTo>
                  <a:pt x="10502" y="1612"/>
                </a:lnTo>
                <a:lnTo>
                  <a:pt x="10697" y="1661"/>
                </a:lnTo>
                <a:lnTo>
                  <a:pt x="10868" y="1734"/>
                </a:lnTo>
                <a:lnTo>
                  <a:pt x="11039" y="1807"/>
                </a:lnTo>
                <a:lnTo>
                  <a:pt x="11186" y="1905"/>
                </a:lnTo>
                <a:lnTo>
                  <a:pt x="11357" y="2027"/>
                </a:lnTo>
                <a:lnTo>
                  <a:pt x="11479" y="2149"/>
                </a:lnTo>
                <a:lnTo>
                  <a:pt x="11625" y="2271"/>
                </a:lnTo>
                <a:lnTo>
                  <a:pt x="11723" y="2442"/>
                </a:lnTo>
                <a:lnTo>
                  <a:pt x="11821" y="2589"/>
                </a:lnTo>
                <a:lnTo>
                  <a:pt x="11894" y="2760"/>
                </a:lnTo>
                <a:lnTo>
                  <a:pt x="11967" y="2955"/>
                </a:lnTo>
                <a:lnTo>
                  <a:pt x="12016" y="3126"/>
                </a:lnTo>
                <a:lnTo>
                  <a:pt x="12041" y="3322"/>
                </a:lnTo>
                <a:lnTo>
                  <a:pt x="12065" y="3517"/>
                </a:lnTo>
                <a:lnTo>
                  <a:pt x="12041" y="3737"/>
                </a:lnTo>
                <a:lnTo>
                  <a:pt x="12016" y="3908"/>
                </a:lnTo>
                <a:lnTo>
                  <a:pt x="11967" y="4103"/>
                </a:lnTo>
                <a:lnTo>
                  <a:pt x="11894" y="4274"/>
                </a:lnTo>
                <a:lnTo>
                  <a:pt x="11821" y="4445"/>
                </a:lnTo>
                <a:lnTo>
                  <a:pt x="11723" y="4616"/>
                </a:lnTo>
                <a:lnTo>
                  <a:pt x="11625" y="4763"/>
                </a:lnTo>
                <a:lnTo>
                  <a:pt x="11479" y="4909"/>
                </a:lnTo>
                <a:lnTo>
                  <a:pt x="11357" y="5031"/>
                </a:lnTo>
                <a:lnTo>
                  <a:pt x="11186" y="5153"/>
                </a:lnTo>
                <a:lnTo>
                  <a:pt x="11039" y="5251"/>
                </a:lnTo>
                <a:lnTo>
                  <a:pt x="10868" y="5324"/>
                </a:lnTo>
                <a:lnTo>
                  <a:pt x="10697" y="5398"/>
                </a:lnTo>
                <a:lnTo>
                  <a:pt x="10502" y="5446"/>
                </a:lnTo>
                <a:lnTo>
                  <a:pt x="10307" y="5471"/>
                </a:lnTo>
                <a:lnTo>
                  <a:pt x="9916" y="5471"/>
                </a:lnTo>
                <a:lnTo>
                  <a:pt x="9720" y="5446"/>
                </a:lnTo>
                <a:lnTo>
                  <a:pt x="9525" y="5398"/>
                </a:lnTo>
                <a:lnTo>
                  <a:pt x="9354" y="5324"/>
                </a:lnTo>
                <a:lnTo>
                  <a:pt x="9183" y="5251"/>
                </a:lnTo>
                <a:lnTo>
                  <a:pt x="9012" y="5153"/>
                </a:lnTo>
                <a:lnTo>
                  <a:pt x="8866" y="5031"/>
                </a:lnTo>
                <a:lnTo>
                  <a:pt x="8719" y="4909"/>
                </a:lnTo>
                <a:lnTo>
                  <a:pt x="8597" y="4763"/>
                </a:lnTo>
                <a:lnTo>
                  <a:pt x="8475" y="4616"/>
                </a:lnTo>
                <a:lnTo>
                  <a:pt x="8377" y="4445"/>
                </a:lnTo>
                <a:lnTo>
                  <a:pt x="8304" y="4274"/>
                </a:lnTo>
                <a:lnTo>
                  <a:pt x="8231" y="4103"/>
                </a:lnTo>
                <a:lnTo>
                  <a:pt x="8182" y="3908"/>
                </a:lnTo>
                <a:lnTo>
                  <a:pt x="8157" y="3737"/>
                </a:lnTo>
                <a:lnTo>
                  <a:pt x="8157" y="3517"/>
                </a:lnTo>
                <a:lnTo>
                  <a:pt x="8157" y="3322"/>
                </a:lnTo>
                <a:lnTo>
                  <a:pt x="8182" y="3126"/>
                </a:lnTo>
                <a:lnTo>
                  <a:pt x="8231" y="2955"/>
                </a:lnTo>
                <a:lnTo>
                  <a:pt x="8304" y="2760"/>
                </a:lnTo>
                <a:lnTo>
                  <a:pt x="8377" y="2589"/>
                </a:lnTo>
                <a:lnTo>
                  <a:pt x="8475" y="2442"/>
                </a:lnTo>
                <a:lnTo>
                  <a:pt x="8597" y="2271"/>
                </a:lnTo>
                <a:lnTo>
                  <a:pt x="8719" y="2149"/>
                </a:lnTo>
                <a:lnTo>
                  <a:pt x="8866" y="2027"/>
                </a:lnTo>
                <a:lnTo>
                  <a:pt x="9012" y="1905"/>
                </a:lnTo>
                <a:lnTo>
                  <a:pt x="9183" y="1807"/>
                </a:lnTo>
                <a:lnTo>
                  <a:pt x="9354" y="1734"/>
                </a:lnTo>
                <a:lnTo>
                  <a:pt x="9525" y="1661"/>
                </a:lnTo>
                <a:lnTo>
                  <a:pt x="9720" y="1612"/>
                </a:lnTo>
                <a:lnTo>
                  <a:pt x="9916" y="1588"/>
                </a:lnTo>
                <a:lnTo>
                  <a:pt x="10111" y="1563"/>
                </a:lnTo>
                <a:close/>
                <a:moveTo>
                  <a:pt x="0" y="0"/>
                </a:moveTo>
                <a:lnTo>
                  <a:pt x="0" y="9232"/>
                </a:lnTo>
                <a:lnTo>
                  <a:pt x="3248" y="5080"/>
                </a:lnTo>
                <a:lnTo>
                  <a:pt x="3346" y="4958"/>
                </a:lnTo>
                <a:lnTo>
                  <a:pt x="3468" y="4885"/>
                </a:lnTo>
                <a:lnTo>
                  <a:pt x="3590" y="4836"/>
                </a:lnTo>
                <a:lnTo>
                  <a:pt x="3737" y="4811"/>
                </a:lnTo>
                <a:lnTo>
                  <a:pt x="3859" y="4836"/>
                </a:lnTo>
                <a:lnTo>
                  <a:pt x="4005" y="4885"/>
                </a:lnTo>
                <a:lnTo>
                  <a:pt x="4128" y="4958"/>
                </a:lnTo>
                <a:lnTo>
                  <a:pt x="4225" y="5080"/>
                </a:lnTo>
                <a:lnTo>
                  <a:pt x="9647" y="12016"/>
                </a:lnTo>
                <a:lnTo>
                  <a:pt x="10233" y="12016"/>
                </a:lnTo>
                <a:lnTo>
                  <a:pt x="10087" y="11772"/>
                </a:lnTo>
                <a:lnTo>
                  <a:pt x="8157" y="9305"/>
                </a:lnTo>
                <a:lnTo>
                  <a:pt x="9403" y="7718"/>
                </a:lnTo>
                <a:lnTo>
                  <a:pt x="9501" y="7596"/>
                </a:lnTo>
                <a:lnTo>
                  <a:pt x="9623" y="7522"/>
                </a:lnTo>
                <a:lnTo>
                  <a:pt x="9745" y="7473"/>
                </a:lnTo>
                <a:lnTo>
                  <a:pt x="9891" y="7449"/>
                </a:lnTo>
                <a:lnTo>
                  <a:pt x="10014" y="7473"/>
                </a:lnTo>
                <a:lnTo>
                  <a:pt x="10160" y="7522"/>
                </a:lnTo>
                <a:lnTo>
                  <a:pt x="10282" y="7596"/>
                </a:lnTo>
                <a:lnTo>
                  <a:pt x="10380" y="7718"/>
                </a:lnTo>
                <a:lnTo>
                  <a:pt x="13750" y="12016"/>
                </a:lnTo>
                <a:lnTo>
                  <a:pt x="14068" y="12016"/>
                </a:lnTo>
                <a:lnTo>
                  <a:pt x="1406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4520;p48">
            <a:extLst>
              <a:ext uri="{FF2B5EF4-FFF2-40B4-BE49-F238E27FC236}">
                <a16:creationId xmlns:a16="http://schemas.microsoft.com/office/drawing/2014/main" id="{30F63D80-A41C-430A-9F10-ECDA3C0EE897}"/>
              </a:ext>
            </a:extLst>
          </p:cNvPr>
          <p:cNvSpPr/>
          <p:nvPr/>
        </p:nvSpPr>
        <p:spPr>
          <a:xfrm>
            <a:off x="3726770" y="1081537"/>
            <a:ext cx="292516" cy="292496"/>
          </a:xfrm>
          <a:custGeom>
            <a:avLst/>
            <a:gdLst/>
            <a:ahLst/>
            <a:cxnLst/>
            <a:rect l="l" t="t" r="r" b="b"/>
            <a:pathLst>
              <a:path w="13996" h="13995" extrusionOk="0">
                <a:moveTo>
                  <a:pt x="6986" y="4714"/>
                </a:moveTo>
                <a:lnTo>
                  <a:pt x="7206" y="4738"/>
                </a:lnTo>
                <a:lnTo>
                  <a:pt x="7425" y="4763"/>
                </a:lnTo>
                <a:lnTo>
                  <a:pt x="7645" y="4812"/>
                </a:lnTo>
                <a:lnTo>
                  <a:pt x="7841" y="4885"/>
                </a:lnTo>
                <a:lnTo>
                  <a:pt x="8060" y="4983"/>
                </a:lnTo>
                <a:lnTo>
                  <a:pt x="8256" y="5105"/>
                </a:lnTo>
                <a:lnTo>
                  <a:pt x="8427" y="5227"/>
                </a:lnTo>
                <a:lnTo>
                  <a:pt x="8598" y="5398"/>
                </a:lnTo>
                <a:lnTo>
                  <a:pt x="8769" y="5569"/>
                </a:lnTo>
                <a:lnTo>
                  <a:pt x="8891" y="5740"/>
                </a:lnTo>
                <a:lnTo>
                  <a:pt x="9013" y="5935"/>
                </a:lnTo>
                <a:lnTo>
                  <a:pt x="9111" y="6155"/>
                </a:lnTo>
                <a:lnTo>
                  <a:pt x="9184" y="6350"/>
                </a:lnTo>
                <a:lnTo>
                  <a:pt x="9233" y="6570"/>
                </a:lnTo>
                <a:lnTo>
                  <a:pt x="9257" y="6790"/>
                </a:lnTo>
                <a:lnTo>
                  <a:pt x="9257" y="7010"/>
                </a:lnTo>
                <a:lnTo>
                  <a:pt x="9257" y="7229"/>
                </a:lnTo>
                <a:lnTo>
                  <a:pt x="9233" y="7425"/>
                </a:lnTo>
                <a:lnTo>
                  <a:pt x="9184" y="7645"/>
                </a:lnTo>
                <a:lnTo>
                  <a:pt x="9111" y="7864"/>
                </a:lnTo>
                <a:lnTo>
                  <a:pt x="9013" y="8060"/>
                </a:lnTo>
                <a:lnTo>
                  <a:pt x="8891" y="8255"/>
                </a:lnTo>
                <a:lnTo>
                  <a:pt x="8769" y="8451"/>
                </a:lnTo>
                <a:lnTo>
                  <a:pt x="8598" y="8622"/>
                </a:lnTo>
                <a:lnTo>
                  <a:pt x="8427" y="8768"/>
                </a:lnTo>
                <a:lnTo>
                  <a:pt x="8256" y="8915"/>
                </a:lnTo>
                <a:lnTo>
                  <a:pt x="8060" y="9012"/>
                </a:lnTo>
                <a:lnTo>
                  <a:pt x="7841" y="9110"/>
                </a:lnTo>
                <a:lnTo>
                  <a:pt x="7645" y="9183"/>
                </a:lnTo>
                <a:lnTo>
                  <a:pt x="7425" y="9232"/>
                </a:lnTo>
                <a:lnTo>
                  <a:pt x="7206" y="9257"/>
                </a:lnTo>
                <a:lnTo>
                  <a:pt x="6986" y="9281"/>
                </a:lnTo>
                <a:lnTo>
                  <a:pt x="6766" y="9257"/>
                </a:lnTo>
                <a:lnTo>
                  <a:pt x="6546" y="9232"/>
                </a:lnTo>
                <a:lnTo>
                  <a:pt x="6351" y="9183"/>
                </a:lnTo>
                <a:lnTo>
                  <a:pt x="6131" y="9110"/>
                </a:lnTo>
                <a:lnTo>
                  <a:pt x="5936" y="9012"/>
                </a:lnTo>
                <a:lnTo>
                  <a:pt x="5740" y="8915"/>
                </a:lnTo>
                <a:lnTo>
                  <a:pt x="5545" y="8768"/>
                </a:lnTo>
                <a:lnTo>
                  <a:pt x="5374" y="8622"/>
                </a:lnTo>
                <a:lnTo>
                  <a:pt x="5227" y="8451"/>
                </a:lnTo>
                <a:lnTo>
                  <a:pt x="5081" y="8255"/>
                </a:lnTo>
                <a:lnTo>
                  <a:pt x="4983" y="8060"/>
                </a:lnTo>
                <a:lnTo>
                  <a:pt x="4885" y="7864"/>
                </a:lnTo>
                <a:lnTo>
                  <a:pt x="4812" y="7645"/>
                </a:lnTo>
                <a:lnTo>
                  <a:pt x="4763" y="7425"/>
                </a:lnTo>
                <a:lnTo>
                  <a:pt x="4714" y="7229"/>
                </a:lnTo>
                <a:lnTo>
                  <a:pt x="4714" y="7010"/>
                </a:lnTo>
                <a:lnTo>
                  <a:pt x="4714" y="6790"/>
                </a:lnTo>
                <a:lnTo>
                  <a:pt x="4763" y="6570"/>
                </a:lnTo>
                <a:lnTo>
                  <a:pt x="4812" y="6350"/>
                </a:lnTo>
                <a:lnTo>
                  <a:pt x="4885" y="6155"/>
                </a:lnTo>
                <a:lnTo>
                  <a:pt x="4983" y="5935"/>
                </a:lnTo>
                <a:lnTo>
                  <a:pt x="5081" y="5740"/>
                </a:lnTo>
                <a:lnTo>
                  <a:pt x="5227" y="5569"/>
                </a:lnTo>
                <a:lnTo>
                  <a:pt x="5374" y="5398"/>
                </a:lnTo>
                <a:lnTo>
                  <a:pt x="5545" y="5227"/>
                </a:lnTo>
                <a:lnTo>
                  <a:pt x="5740" y="5105"/>
                </a:lnTo>
                <a:lnTo>
                  <a:pt x="5936" y="4983"/>
                </a:lnTo>
                <a:lnTo>
                  <a:pt x="6131" y="4885"/>
                </a:lnTo>
                <a:lnTo>
                  <a:pt x="6351" y="4812"/>
                </a:lnTo>
                <a:lnTo>
                  <a:pt x="6546" y="4763"/>
                </a:lnTo>
                <a:lnTo>
                  <a:pt x="6766" y="4738"/>
                </a:lnTo>
                <a:lnTo>
                  <a:pt x="6986" y="4714"/>
                </a:lnTo>
                <a:close/>
                <a:moveTo>
                  <a:pt x="6497" y="0"/>
                </a:moveTo>
                <a:lnTo>
                  <a:pt x="6375" y="25"/>
                </a:lnTo>
                <a:lnTo>
                  <a:pt x="6253" y="49"/>
                </a:lnTo>
                <a:lnTo>
                  <a:pt x="6131" y="122"/>
                </a:lnTo>
                <a:lnTo>
                  <a:pt x="6033" y="196"/>
                </a:lnTo>
                <a:lnTo>
                  <a:pt x="5936" y="293"/>
                </a:lnTo>
                <a:lnTo>
                  <a:pt x="5862" y="391"/>
                </a:lnTo>
                <a:lnTo>
                  <a:pt x="5813" y="513"/>
                </a:lnTo>
                <a:lnTo>
                  <a:pt x="5789" y="635"/>
                </a:lnTo>
                <a:lnTo>
                  <a:pt x="5618" y="2076"/>
                </a:lnTo>
                <a:lnTo>
                  <a:pt x="5325" y="2174"/>
                </a:lnTo>
                <a:lnTo>
                  <a:pt x="5032" y="2296"/>
                </a:lnTo>
                <a:lnTo>
                  <a:pt x="4763" y="2418"/>
                </a:lnTo>
                <a:lnTo>
                  <a:pt x="4495" y="2565"/>
                </a:lnTo>
                <a:lnTo>
                  <a:pt x="3347" y="1661"/>
                </a:lnTo>
                <a:lnTo>
                  <a:pt x="3225" y="1588"/>
                </a:lnTo>
                <a:lnTo>
                  <a:pt x="3103" y="1539"/>
                </a:lnTo>
                <a:lnTo>
                  <a:pt x="2980" y="1514"/>
                </a:lnTo>
                <a:lnTo>
                  <a:pt x="2736" y="1514"/>
                </a:lnTo>
                <a:lnTo>
                  <a:pt x="2590" y="1563"/>
                </a:lnTo>
                <a:lnTo>
                  <a:pt x="2492" y="1637"/>
                </a:lnTo>
                <a:lnTo>
                  <a:pt x="2394" y="1710"/>
                </a:lnTo>
                <a:lnTo>
                  <a:pt x="1710" y="2394"/>
                </a:lnTo>
                <a:lnTo>
                  <a:pt x="1613" y="2491"/>
                </a:lnTo>
                <a:lnTo>
                  <a:pt x="1564" y="2614"/>
                </a:lnTo>
                <a:lnTo>
                  <a:pt x="1515" y="2736"/>
                </a:lnTo>
                <a:lnTo>
                  <a:pt x="1491" y="2858"/>
                </a:lnTo>
                <a:lnTo>
                  <a:pt x="1491" y="3004"/>
                </a:lnTo>
                <a:lnTo>
                  <a:pt x="1515" y="3126"/>
                </a:lnTo>
                <a:lnTo>
                  <a:pt x="1564" y="3249"/>
                </a:lnTo>
                <a:lnTo>
                  <a:pt x="1637" y="3346"/>
                </a:lnTo>
                <a:lnTo>
                  <a:pt x="2541" y="4494"/>
                </a:lnTo>
                <a:lnTo>
                  <a:pt x="2394" y="4763"/>
                </a:lnTo>
                <a:lnTo>
                  <a:pt x="2272" y="5056"/>
                </a:lnTo>
                <a:lnTo>
                  <a:pt x="2174" y="5349"/>
                </a:lnTo>
                <a:lnTo>
                  <a:pt x="2077" y="5642"/>
                </a:lnTo>
                <a:lnTo>
                  <a:pt x="636" y="5789"/>
                </a:lnTo>
                <a:lnTo>
                  <a:pt x="514" y="5837"/>
                </a:lnTo>
                <a:lnTo>
                  <a:pt x="392" y="5886"/>
                </a:lnTo>
                <a:lnTo>
                  <a:pt x="269" y="5959"/>
                </a:lnTo>
                <a:lnTo>
                  <a:pt x="172" y="6033"/>
                </a:lnTo>
                <a:lnTo>
                  <a:pt x="99" y="6155"/>
                </a:lnTo>
                <a:lnTo>
                  <a:pt x="50" y="6253"/>
                </a:lnTo>
                <a:lnTo>
                  <a:pt x="1" y="6399"/>
                </a:lnTo>
                <a:lnTo>
                  <a:pt x="1" y="6521"/>
                </a:lnTo>
                <a:lnTo>
                  <a:pt x="1" y="7474"/>
                </a:lnTo>
                <a:lnTo>
                  <a:pt x="1" y="7620"/>
                </a:lnTo>
                <a:lnTo>
                  <a:pt x="50" y="7742"/>
                </a:lnTo>
                <a:lnTo>
                  <a:pt x="99" y="7864"/>
                </a:lnTo>
                <a:lnTo>
                  <a:pt x="172" y="7962"/>
                </a:lnTo>
                <a:lnTo>
                  <a:pt x="269" y="8060"/>
                </a:lnTo>
                <a:lnTo>
                  <a:pt x="392" y="8133"/>
                </a:lnTo>
                <a:lnTo>
                  <a:pt x="514" y="8182"/>
                </a:lnTo>
                <a:lnTo>
                  <a:pt x="636" y="8206"/>
                </a:lnTo>
                <a:lnTo>
                  <a:pt x="2077" y="8377"/>
                </a:lnTo>
                <a:lnTo>
                  <a:pt x="2174" y="8670"/>
                </a:lnTo>
                <a:lnTo>
                  <a:pt x="2272" y="8939"/>
                </a:lnTo>
                <a:lnTo>
                  <a:pt x="2394" y="9232"/>
                </a:lnTo>
                <a:lnTo>
                  <a:pt x="2541" y="9501"/>
                </a:lnTo>
                <a:lnTo>
                  <a:pt x="1637" y="10649"/>
                </a:lnTo>
                <a:lnTo>
                  <a:pt x="1564" y="10771"/>
                </a:lnTo>
                <a:lnTo>
                  <a:pt x="1515" y="10893"/>
                </a:lnTo>
                <a:lnTo>
                  <a:pt x="1491" y="11015"/>
                </a:lnTo>
                <a:lnTo>
                  <a:pt x="1491" y="11137"/>
                </a:lnTo>
                <a:lnTo>
                  <a:pt x="1515" y="11259"/>
                </a:lnTo>
                <a:lnTo>
                  <a:pt x="1564" y="11381"/>
                </a:lnTo>
                <a:lnTo>
                  <a:pt x="1613" y="11504"/>
                </a:lnTo>
                <a:lnTo>
                  <a:pt x="1710" y="11601"/>
                </a:lnTo>
                <a:lnTo>
                  <a:pt x="2394" y="12285"/>
                </a:lnTo>
                <a:lnTo>
                  <a:pt x="2492" y="12383"/>
                </a:lnTo>
                <a:lnTo>
                  <a:pt x="2590" y="12432"/>
                </a:lnTo>
                <a:lnTo>
                  <a:pt x="2736" y="12480"/>
                </a:lnTo>
                <a:lnTo>
                  <a:pt x="2858" y="12505"/>
                </a:lnTo>
                <a:lnTo>
                  <a:pt x="2980" y="12505"/>
                </a:lnTo>
                <a:lnTo>
                  <a:pt x="3103" y="12456"/>
                </a:lnTo>
                <a:lnTo>
                  <a:pt x="3225" y="12407"/>
                </a:lnTo>
                <a:lnTo>
                  <a:pt x="3347" y="12358"/>
                </a:lnTo>
                <a:lnTo>
                  <a:pt x="4495" y="11455"/>
                </a:lnTo>
                <a:lnTo>
                  <a:pt x="4763" y="11577"/>
                </a:lnTo>
                <a:lnTo>
                  <a:pt x="5032" y="11723"/>
                </a:lnTo>
                <a:lnTo>
                  <a:pt x="5325" y="11821"/>
                </a:lnTo>
                <a:lnTo>
                  <a:pt x="5618" y="11919"/>
                </a:lnTo>
                <a:lnTo>
                  <a:pt x="5789" y="13360"/>
                </a:lnTo>
                <a:lnTo>
                  <a:pt x="5813" y="13482"/>
                </a:lnTo>
                <a:lnTo>
                  <a:pt x="5862" y="13604"/>
                </a:lnTo>
                <a:lnTo>
                  <a:pt x="5936" y="13726"/>
                </a:lnTo>
                <a:lnTo>
                  <a:pt x="6033" y="13824"/>
                </a:lnTo>
                <a:lnTo>
                  <a:pt x="6131" y="13897"/>
                </a:lnTo>
                <a:lnTo>
                  <a:pt x="6253" y="13946"/>
                </a:lnTo>
                <a:lnTo>
                  <a:pt x="6375" y="13995"/>
                </a:lnTo>
                <a:lnTo>
                  <a:pt x="7596" y="13995"/>
                </a:lnTo>
                <a:lnTo>
                  <a:pt x="7743" y="13946"/>
                </a:lnTo>
                <a:lnTo>
                  <a:pt x="7841" y="13897"/>
                </a:lnTo>
                <a:lnTo>
                  <a:pt x="7963" y="13824"/>
                </a:lnTo>
                <a:lnTo>
                  <a:pt x="8036" y="13726"/>
                </a:lnTo>
                <a:lnTo>
                  <a:pt x="8109" y="13604"/>
                </a:lnTo>
                <a:lnTo>
                  <a:pt x="8158" y="13482"/>
                </a:lnTo>
                <a:lnTo>
                  <a:pt x="8183" y="13360"/>
                </a:lnTo>
                <a:lnTo>
                  <a:pt x="8353" y="11919"/>
                </a:lnTo>
                <a:lnTo>
                  <a:pt x="8647" y="11821"/>
                </a:lnTo>
                <a:lnTo>
                  <a:pt x="8940" y="11723"/>
                </a:lnTo>
                <a:lnTo>
                  <a:pt x="9233" y="11577"/>
                </a:lnTo>
                <a:lnTo>
                  <a:pt x="9501" y="11455"/>
                </a:lnTo>
                <a:lnTo>
                  <a:pt x="10649" y="12358"/>
                </a:lnTo>
                <a:lnTo>
                  <a:pt x="10747" y="12407"/>
                </a:lnTo>
                <a:lnTo>
                  <a:pt x="10869" y="12456"/>
                </a:lnTo>
                <a:lnTo>
                  <a:pt x="10991" y="12505"/>
                </a:lnTo>
                <a:lnTo>
                  <a:pt x="11138" y="12505"/>
                </a:lnTo>
                <a:lnTo>
                  <a:pt x="11260" y="12480"/>
                </a:lnTo>
                <a:lnTo>
                  <a:pt x="11382" y="12432"/>
                </a:lnTo>
                <a:lnTo>
                  <a:pt x="11504" y="12383"/>
                </a:lnTo>
                <a:lnTo>
                  <a:pt x="11602" y="12285"/>
                </a:lnTo>
                <a:lnTo>
                  <a:pt x="12286" y="11601"/>
                </a:lnTo>
                <a:lnTo>
                  <a:pt x="12359" y="11504"/>
                </a:lnTo>
                <a:lnTo>
                  <a:pt x="12432" y="11381"/>
                </a:lnTo>
                <a:lnTo>
                  <a:pt x="12457" y="11259"/>
                </a:lnTo>
                <a:lnTo>
                  <a:pt x="12481" y="11137"/>
                </a:lnTo>
                <a:lnTo>
                  <a:pt x="12481" y="11015"/>
                </a:lnTo>
                <a:lnTo>
                  <a:pt x="12457" y="10893"/>
                </a:lnTo>
                <a:lnTo>
                  <a:pt x="12408" y="10771"/>
                </a:lnTo>
                <a:lnTo>
                  <a:pt x="12334" y="10649"/>
                </a:lnTo>
                <a:lnTo>
                  <a:pt x="11431" y="9501"/>
                </a:lnTo>
                <a:lnTo>
                  <a:pt x="11577" y="9232"/>
                </a:lnTo>
                <a:lnTo>
                  <a:pt x="11699" y="8939"/>
                </a:lnTo>
                <a:lnTo>
                  <a:pt x="11822" y="8670"/>
                </a:lnTo>
                <a:lnTo>
                  <a:pt x="11895" y="8377"/>
                </a:lnTo>
                <a:lnTo>
                  <a:pt x="13360" y="8206"/>
                </a:lnTo>
                <a:lnTo>
                  <a:pt x="13482" y="8182"/>
                </a:lnTo>
                <a:lnTo>
                  <a:pt x="13604" y="8133"/>
                </a:lnTo>
                <a:lnTo>
                  <a:pt x="13702" y="8060"/>
                </a:lnTo>
                <a:lnTo>
                  <a:pt x="13800" y="7962"/>
                </a:lnTo>
                <a:lnTo>
                  <a:pt x="13873" y="7864"/>
                </a:lnTo>
                <a:lnTo>
                  <a:pt x="13946" y="7742"/>
                </a:lnTo>
                <a:lnTo>
                  <a:pt x="13971" y="7620"/>
                </a:lnTo>
                <a:lnTo>
                  <a:pt x="13995" y="7474"/>
                </a:lnTo>
                <a:lnTo>
                  <a:pt x="13995" y="6521"/>
                </a:lnTo>
                <a:lnTo>
                  <a:pt x="13971" y="6399"/>
                </a:lnTo>
                <a:lnTo>
                  <a:pt x="13946" y="6253"/>
                </a:lnTo>
                <a:lnTo>
                  <a:pt x="13873" y="6155"/>
                </a:lnTo>
                <a:lnTo>
                  <a:pt x="13800" y="6033"/>
                </a:lnTo>
                <a:lnTo>
                  <a:pt x="13702" y="5959"/>
                </a:lnTo>
                <a:lnTo>
                  <a:pt x="13604" y="5886"/>
                </a:lnTo>
                <a:lnTo>
                  <a:pt x="13482" y="5837"/>
                </a:lnTo>
                <a:lnTo>
                  <a:pt x="13360" y="5789"/>
                </a:lnTo>
                <a:lnTo>
                  <a:pt x="11895" y="5642"/>
                </a:lnTo>
                <a:lnTo>
                  <a:pt x="11822" y="5349"/>
                </a:lnTo>
                <a:lnTo>
                  <a:pt x="11699" y="5056"/>
                </a:lnTo>
                <a:lnTo>
                  <a:pt x="11577" y="4763"/>
                </a:lnTo>
                <a:lnTo>
                  <a:pt x="11431" y="4494"/>
                </a:lnTo>
                <a:lnTo>
                  <a:pt x="12334" y="3346"/>
                </a:lnTo>
                <a:lnTo>
                  <a:pt x="12408" y="3249"/>
                </a:lnTo>
                <a:lnTo>
                  <a:pt x="12457" y="3126"/>
                </a:lnTo>
                <a:lnTo>
                  <a:pt x="12481" y="3004"/>
                </a:lnTo>
                <a:lnTo>
                  <a:pt x="12481" y="2858"/>
                </a:lnTo>
                <a:lnTo>
                  <a:pt x="12457" y="2736"/>
                </a:lnTo>
                <a:lnTo>
                  <a:pt x="12432" y="2614"/>
                </a:lnTo>
                <a:lnTo>
                  <a:pt x="12359" y="2491"/>
                </a:lnTo>
                <a:lnTo>
                  <a:pt x="12286" y="2394"/>
                </a:lnTo>
                <a:lnTo>
                  <a:pt x="11602" y="1710"/>
                </a:lnTo>
                <a:lnTo>
                  <a:pt x="11504" y="1637"/>
                </a:lnTo>
                <a:lnTo>
                  <a:pt x="11382" y="1563"/>
                </a:lnTo>
                <a:lnTo>
                  <a:pt x="11260" y="1514"/>
                </a:lnTo>
                <a:lnTo>
                  <a:pt x="10991" y="1514"/>
                </a:lnTo>
                <a:lnTo>
                  <a:pt x="10869" y="1539"/>
                </a:lnTo>
                <a:lnTo>
                  <a:pt x="10747" y="1588"/>
                </a:lnTo>
                <a:lnTo>
                  <a:pt x="10649" y="1661"/>
                </a:lnTo>
                <a:lnTo>
                  <a:pt x="9501" y="2565"/>
                </a:lnTo>
                <a:lnTo>
                  <a:pt x="9233" y="2418"/>
                </a:lnTo>
                <a:lnTo>
                  <a:pt x="8940" y="2296"/>
                </a:lnTo>
                <a:lnTo>
                  <a:pt x="8647" y="2174"/>
                </a:lnTo>
                <a:lnTo>
                  <a:pt x="8353" y="2076"/>
                </a:lnTo>
                <a:lnTo>
                  <a:pt x="8183" y="635"/>
                </a:lnTo>
                <a:lnTo>
                  <a:pt x="8158" y="513"/>
                </a:lnTo>
                <a:lnTo>
                  <a:pt x="8109" y="391"/>
                </a:lnTo>
                <a:lnTo>
                  <a:pt x="8036" y="293"/>
                </a:lnTo>
                <a:lnTo>
                  <a:pt x="7963" y="196"/>
                </a:lnTo>
                <a:lnTo>
                  <a:pt x="7841" y="122"/>
                </a:lnTo>
                <a:lnTo>
                  <a:pt x="7743" y="49"/>
                </a:lnTo>
                <a:lnTo>
                  <a:pt x="7596" y="25"/>
                </a:lnTo>
                <a:lnTo>
                  <a:pt x="7474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4521;p48">
            <a:extLst>
              <a:ext uri="{FF2B5EF4-FFF2-40B4-BE49-F238E27FC236}">
                <a16:creationId xmlns:a16="http://schemas.microsoft.com/office/drawing/2014/main" id="{1D308BCC-A7CF-4A99-9EFE-30F9F0B2B883}"/>
              </a:ext>
            </a:extLst>
          </p:cNvPr>
          <p:cNvSpPr/>
          <p:nvPr/>
        </p:nvSpPr>
        <p:spPr>
          <a:xfrm>
            <a:off x="3974341" y="1267726"/>
            <a:ext cx="166427" cy="166427"/>
          </a:xfrm>
          <a:custGeom>
            <a:avLst/>
            <a:gdLst/>
            <a:ahLst/>
            <a:cxnLst/>
            <a:rect l="l" t="t" r="r" b="b"/>
            <a:pathLst>
              <a:path w="7963" h="7963" extrusionOk="0">
                <a:moveTo>
                  <a:pt x="3933" y="2296"/>
                </a:moveTo>
                <a:lnTo>
                  <a:pt x="4103" y="2321"/>
                </a:lnTo>
                <a:lnTo>
                  <a:pt x="4274" y="2321"/>
                </a:lnTo>
                <a:lnTo>
                  <a:pt x="4421" y="2370"/>
                </a:lnTo>
                <a:lnTo>
                  <a:pt x="4592" y="2419"/>
                </a:lnTo>
                <a:lnTo>
                  <a:pt x="4738" y="2492"/>
                </a:lnTo>
                <a:lnTo>
                  <a:pt x="4885" y="2565"/>
                </a:lnTo>
                <a:lnTo>
                  <a:pt x="5032" y="2663"/>
                </a:lnTo>
                <a:lnTo>
                  <a:pt x="5154" y="2785"/>
                </a:lnTo>
                <a:lnTo>
                  <a:pt x="5276" y="2883"/>
                </a:lnTo>
                <a:lnTo>
                  <a:pt x="5373" y="3029"/>
                </a:lnTo>
                <a:lnTo>
                  <a:pt x="5447" y="3151"/>
                </a:lnTo>
                <a:lnTo>
                  <a:pt x="5520" y="3298"/>
                </a:lnTo>
                <a:lnTo>
                  <a:pt x="5593" y="3444"/>
                </a:lnTo>
                <a:lnTo>
                  <a:pt x="5618" y="3615"/>
                </a:lnTo>
                <a:lnTo>
                  <a:pt x="5642" y="3762"/>
                </a:lnTo>
                <a:lnTo>
                  <a:pt x="5667" y="3933"/>
                </a:lnTo>
                <a:lnTo>
                  <a:pt x="5667" y="4079"/>
                </a:lnTo>
                <a:lnTo>
                  <a:pt x="5642" y="4250"/>
                </a:lnTo>
                <a:lnTo>
                  <a:pt x="5618" y="4421"/>
                </a:lnTo>
                <a:lnTo>
                  <a:pt x="5569" y="4568"/>
                </a:lnTo>
                <a:lnTo>
                  <a:pt x="5496" y="4739"/>
                </a:lnTo>
                <a:lnTo>
                  <a:pt x="5398" y="4885"/>
                </a:lnTo>
                <a:lnTo>
                  <a:pt x="5300" y="5007"/>
                </a:lnTo>
                <a:lnTo>
                  <a:pt x="5203" y="5154"/>
                </a:lnTo>
                <a:lnTo>
                  <a:pt x="5080" y="5252"/>
                </a:lnTo>
                <a:lnTo>
                  <a:pt x="4958" y="5349"/>
                </a:lnTo>
                <a:lnTo>
                  <a:pt x="4812" y="5447"/>
                </a:lnTo>
                <a:lnTo>
                  <a:pt x="4665" y="5520"/>
                </a:lnTo>
                <a:lnTo>
                  <a:pt x="4519" y="5569"/>
                </a:lnTo>
                <a:lnTo>
                  <a:pt x="4372" y="5618"/>
                </a:lnTo>
                <a:lnTo>
                  <a:pt x="4201" y="5642"/>
                </a:lnTo>
                <a:lnTo>
                  <a:pt x="4055" y="5667"/>
                </a:lnTo>
                <a:lnTo>
                  <a:pt x="3884" y="5642"/>
                </a:lnTo>
                <a:lnTo>
                  <a:pt x="3713" y="5642"/>
                </a:lnTo>
                <a:lnTo>
                  <a:pt x="3566" y="5594"/>
                </a:lnTo>
                <a:lnTo>
                  <a:pt x="3395" y="5545"/>
                </a:lnTo>
                <a:lnTo>
                  <a:pt x="3249" y="5471"/>
                </a:lnTo>
                <a:lnTo>
                  <a:pt x="3102" y="5398"/>
                </a:lnTo>
                <a:lnTo>
                  <a:pt x="2956" y="5300"/>
                </a:lnTo>
                <a:lnTo>
                  <a:pt x="2833" y="5178"/>
                </a:lnTo>
                <a:lnTo>
                  <a:pt x="2711" y="5081"/>
                </a:lnTo>
                <a:lnTo>
                  <a:pt x="2614" y="4934"/>
                </a:lnTo>
                <a:lnTo>
                  <a:pt x="2540" y="4812"/>
                </a:lnTo>
                <a:lnTo>
                  <a:pt x="2467" y="4665"/>
                </a:lnTo>
                <a:lnTo>
                  <a:pt x="2394" y="4519"/>
                </a:lnTo>
                <a:lnTo>
                  <a:pt x="2369" y="4348"/>
                </a:lnTo>
                <a:lnTo>
                  <a:pt x="2321" y="4201"/>
                </a:lnTo>
                <a:lnTo>
                  <a:pt x="2321" y="4030"/>
                </a:lnTo>
                <a:lnTo>
                  <a:pt x="2321" y="3884"/>
                </a:lnTo>
                <a:lnTo>
                  <a:pt x="2345" y="3713"/>
                </a:lnTo>
                <a:lnTo>
                  <a:pt x="2369" y="3542"/>
                </a:lnTo>
                <a:lnTo>
                  <a:pt x="2418" y="3395"/>
                </a:lnTo>
                <a:lnTo>
                  <a:pt x="2492" y="3224"/>
                </a:lnTo>
                <a:lnTo>
                  <a:pt x="2589" y="3078"/>
                </a:lnTo>
                <a:lnTo>
                  <a:pt x="2687" y="2956"/>
                </a:lnTo>
                <a:lnTo>
                  <a:pt x="2785" y="2809"/>
                </a:lnTo>
                <a:lnTo>
                  <a:pt x="2907" y="2712"/>
                </a:lnTo>
                <a:lnTo>
                  <a:pt x="3029" y="2614"/>
                </a:lnTo>
                <a:lnTo>
                  <a:pt x="3175" y="2516"/>
                </a:lnTo>
                <a:lnTo>
                  <a:pt x="3322" y="2443"/>
                </a:lnTo>
                <a:lnTo>
                  <a:pt x="3468" y="2394"/>
                </a:lnTo>
                <a:lnTo>
                  <a:pt x="3615" y="2345"/>
                </a:lnTo>
                <a:lnTo>
                  <a:pt x="3786" y="2321"/>
                </a:lnTo>
                <a:lnTo>
                  <a:pt x="3933" y="2296"/>
                </a:lnTo>
                <a:close/>
                <a:moveTo>
                  <a:pt x="3053" y="1"/>
                </a:moveTo>
                <a:lnTo>
                  <a:pt x="2980" y="25"/>
                </a:lnTo>
                <a:lnTo>
                  <a:pt x="2443" y="196"/>
                </a:lnTo>
                <a:lnTo>
                  <a:pt x="2369" y="220"/>
                </a:lnTo>
                <a:lnTo>
                  <a:pt x="2296" y="269"/>
                </a:lnTo>
                <a:lnTo>
                  <a:pt x="2198" y="391"/>
                </a:lnTo>
                <a:lnTo>
                  <a:pt x="2150" y="538"/>
                </a:lnTo>
                <a:lnTo>
                  <a:pt x="2150" y="611"/>
                </a:lnTo>
                <a:lnTo>
                  <a:pt x="2150" y="684"/>
                </a:lnTo>
                <a:lnTo>
                  <a:pt x="2394" y="1832"/>
                </a:lnTo>
                <a:lnTo>
                  <a:pt x="2223" y="1954"/>
                </a:lnTo>
                <a:lnTo>
                  <a:pt x="2076" y="2101"/>
                </a:lnTo>
                <a:lnTo>
                  <a:pt x="1002" y="1686"/>
                </a:lnTo>
                <a:lnTo>
                  <a:pt x="928" y="1686"/>
                </a:lnTo>
                <a:lnTo>
                  <a:pt x="831" y="1661"/>
                </a:lnTo>
                <a:lnTo>
                  <a:pt x="684" y="1710"/>
                </a:lnTo>
                <a:lnTo>
                  <a:pt x="562" y="1784"/>
                </a:lnTo>
                <a:lnTo>
                  <a:pt x="513" y="1832"/>
                </a:lnTo>
                <a:lnTo>
                  <a:pt x="464" y="1906"/>
                </a:lnTo>
                <a:lnTo>
                  <a:pt x="220" y="2394"/>
                </a:lnTo>
                <a:lnTo>
                  <a:pt x="196" y="2467"/>
                </a:lnTo>
                <a:lnTo>
                  <a:pt x="171" y="2541"/>
                </a:lnTo>
                <a:lnTo>
                  <a:pt x="196" y="2712"/>
                </a:lnTo>
                <a:lnTo>
                  <a:pt x="245" y="2834"/>
                </a:lnTo>
                <a:lnTo>
                  <a:pt x="293" y="2907"/>
                </a:lnTo>
                <a:lnTo>
                  <a:pt x="367" y="2956"/>
                </a:lnTo>
                <a:lnTo>
                  <a:pt x="1344" y="3591"/>
                </a:lnTo>
                <a:lnTo>
                  <a:pt x="1319" y="3786"/>
                </a:lnTo>
                <a:lnTo>
                  <a:pt x="1295" y="4006"/>
                </a:lnTo>
                <a:lnTo>
                  <a:pt x="245" y="4494"/>
                </a:lnTo>
                <a:lnTo>
                  <a:pt x="196" y="4519"/>
                </a:lnTo>
                <a:lnTo>
                  <a:pt x="123" y="4568"/>
                </a:lnTo>
                <a:lnTo>
                  <a:pt x="49" y="4714"/>
                </a:lnTo>
                <a:lnTo>
                  <a:pt x="0" y="4861"/>
                </a:lnTo>
                <a:lnTo>
                  <a:pt x="25" y="4934"/>
                </a:lnTo>
                <a:lnTo>
                  <a:pt x="25" y="5007"/>
                </a:lnTo>
                <a:lnTo>
                  <a:pt x="220" y="5545"/>
                </a:lnTo>
                <a:lnTo>
                  <a:pt x="245" y="5594"/>
                </a:lnTo>
                <a:lnTo>
                  <a:pt x="293" y="5667"/>
                </a:lnTo>
                <a:lnTo>
                  <a:pt x="391" y="5764"/>
                </a:lnTo>
                <a:lnTo>
                  <a:pt x="538" y="5813"/>
                </a:lnTo>
                <a:lnTo>
                  <a:pt x="684" y="5813"/>
                </a:lnTo>
                <a:lnTo>
                  <a:pt x="1832" y="5569"/>
                </a:lnTo>
                <a:lnTo>
                  <a:pt x="1954" y="5740"/>
                </a:lnTo>
                <a:lnTo>
                  <a:pt x="2101" y="5887"/>
                </a:lnTo>
                <a:lnTo>
                  <a:pt x="1710" y="6986"/>
                </a:lnTo>
                <a:lnTo>
                  <a:pt x="1686" y="7059"/>
                </a:lnTo>
                <a:lnTo>
                  <a:pt x="1686" y="7132"/>
                </a:lnTo>
                <a:lnTo>
                  <a:pt x="1710" y="7279"/>
                </a:lnTo>
                <a:lnTo>
                  <a:pt x="1783" y="7401"/>
                </a:lnTo>
                <a:lnTo>
                  <a:pt x="1857" y="7450"/>
                </a:lnTo>
                <a:lnTo>
                  <a:pt x="1905" y="7499"/>
                </a:lnTo>
                <a:lnTo>
                  <a:pt x="2418" y="7743"/>
                </a:lnTo>
                <a:lnTo>
                  <a:pt x="2492" y="7792"/>
                </a:lnTo>
                <a:lnTo>
                  <a:pt x="2711" y="7792"/>
                </a:lnTo>
                <a:lnTo>
                  <a:pt x="2858" y="7718"/>
                </a:lnTo>
                <a:lnTo>
                  <a:pt x="2907" y="7669"/>
                </a:lnTo>
                <a:lnTo>
                  <a:pt x="2956" y="7621"/>
                </a:lnTo>
                <a:lnTo>
                  <a:pt x="3591" y="6644"/>
                </a:lnTo>
                <a:lnTo>
                  <a:pt x="3810" y="6668"/>
                </a:lnTo>
                <a:lnTo>
                  <a:pt x="4006" y="6668"/>
                </a:lnTo>
                <a:lnTo>
                  <a:pt x="4494" y="7718"/>
                </a:lnTo>
                <a:lnTo>
                  <a:pt x="4543" y="7792"/>
                </a:lnTo>
                <a:lnTo>
                  <a:pt x="4592" y="7840"/>
                </a:lnTo>
                <a:lnTo>
                  <a:pt x="4714" y="7914"/>
                </a:lnTo>
                <a:lnTo>
                  <a:pt x="4861" y="7963"/>
                </a:lnTo>
                <a:lnTo>
                  <a:pt x="4934" y="7963"/>
                </a:lnTo>
                <a:lnTo>
                  <a:pt x="5007" y="7938"/>
                </a:lnTo>
                <a:lnTo>
                  <a:pt x="5544" y="7767"/>
                </a:lnTo>
                <a:lnTo>
                  <a:pt x="5618" y="7743"/>
                </a:lnTo>
                <a:lnTo>
                  <a:pt x="5667" y="7694"/>
                </a:lnTo>
                <a:lnTo>
                  <a:pt x="5764" y="7572"/>
                </a:lnTo>
                <a:lnTo>
                  <a:pt x="5838" y="7425"/>
                </a:lnTo>
                <a:lnTo>
                  <a:pt x="5838" y="7352"/>
                </a:lnTo>
                <a:lnTo>
                  <a:pt x="5838" y="7279"/>
                </a:lnTo>
                <a:lnTo>
                  <a:pt x="5593" y="6131"/>
                </a:lnTo>
                <a:lnTo>
                  <a:pt x="5740" y="6009"/>
                </a:lnTo>
                <a:lnTo>
                  <a:pt x="5911" y="5862"/>
                </a:lnTo>
                <a:lnTo>
                  <a:pt x="6985" y="6277"/>
                </a:lnTo>
                <a:lnTo>
                  <a:pt x="7059" y="6277"/>
                </a:lnTo>
                <a:lnTo>
                  <a:pt x="7132" y="6302"/>
                </a:lnTo>
                <a:lnTo>
                  <a:pt x="7278" y="6253"/>
                </a:lnTo>
                <a:lnTo>
                  <a:pt x="7425" y="6180"/>
                </a:lnTo>
                <a:lnTo>
                  <a:pt x="7474" y="6131"/>
                </a:lnTo>
                <a:lnTo>
                  <a:pt x="7523" y="6058"/>
                </a:lnTo>
                <a:lnTo>
                  <a:pt x="7767" y="5545"/>
                </a:lnTo>
                <a:lnTo>
                  <a:pt x="7791" y="5496"/>
                </a:lnTo>
                <a:lnTo>
                  <a:pt x="7816" y="5398"/>
                </a:lnTo>
                <a:lnTo>
                  <a:pt x="7791" y="5252"/>
                </a:lnTo>
                <a:lnTo>
                  <a:pt x="7718" y="5129"/>
                </a:lnTo>
                <a:lnTo>
                  <a:pt x="7669" y="5056"/>
                </a:lnTo>
                <a:lnTo>
                  <a:pt x="7620" y="5007"/>
                </a:lnTo>
                <a:lnTo>
                  <a:pt x="6643" y="4372"/>
                </a:lnTo>
                <a:lnTo>
                  <a:pt x="6668" y="4177"/>
                </a:lnTo>
                <a:lnTo>
                  <a:pt x="6668" y="3957"/>
                </a:lnTo>
                <a:lnTo>
                  <a:pt x="7718" y="3469"/>
                </a:lnTo>
                <a:lnTo>
                  <a:pt x="7791" y="3444"/>
                </a:lnTo>
                <a:lnTo>
                  <a:pt x="7865" y="3395"/>
                </a:lnTo>
                <a:lnTo>
                  <a:pt x="7938" y="3249"/>
                </a:lnTo>
                <a:lnTo>
                  <a:pt x="7962" y="3102"/>
                </a:lnTo>
                <a:lnTo>
                  <a:pt x="7962" y="3029"/>
                </a:lnTo>
                <a:lnTo>
                  <a:pt x="7962" y="2956"/>
                </a:lnTo>
                <a:lnTo>
                  <a:pt x="7767" y="2419"/>
                </a:lnTo>
                <a:lnTo>
                  <a:pt x="7743" y="2345"/>
                </a:lnTo>
                <a:lnTo>
                  <a:pt x="7694" y="2296"/>
                </a:lnTo>
                <a:lnTo>
                  <a:pt x="7572" y="2199"/>
                </a:lnTo>
                <a:lnTo>
                  <a:pt x="7449" y="2150"/>
                </a:lnTo>
                <a:lnTo>
                  <a:pt x="7278" y="2150"/>
                </a:lnTo>
                <a:lnTo>
                  <a:pt x="6155" y="2394"/>
                </a:lnTo>
                <a:lnTo>
                  <a:pt x="6033" y="2223"/>
                </a:lnTo>
                <a:lnTo>
                  <a:pt x="5886" y="2077"/>
                </a:lnTo>
                <a:lnTo>
                  <a:pt x="6277" y="978"/>
                </a:lnTo>
                <a:lnTo>
                  <a:pt x="6302" y="904"/>
                </a:lnTo>
                <a:lnTo>
                  <a:pt x="6302" y="831"/>
                </a:lnTo>
                <a:lnTo>
                  <a:pt x="6277" y="684"/>
                </a:lnTo>
                <a:lnTo>
                  <a:pt x="6179" y="562"/>
                </a:lnTo>
                <a:lnTo>
                  <a:pt x="6131" y="489"/>
                </a:lnTo>
                <a:lnTo>
                  <a:pt x="6082" y="465"/>
                </a:lnTo>
                <a:lnTo>
                  <a:pt x="5569" y="196"/>
                </a:lnTo>
                <a:lnTo>
                  <a:pt x="5496" y="172"/>
                </a:lnTo>
                <a:lnTo>
                  <a:pt x="5276" y="172"/>
                </a:lnTo>
                <a:lnTo>
                  <a:pt x="5129" y="245"/>
                </a:lnTo>
                <a:lnTo>
                  <a:pt x="5080" y="294"/>
                </a:lnTo>
                <a:lnTo>
                  <a:pt x="5032" y="343"/>
                </a:lnTo>
                <a:lnTo>
                  <a:pt x="4397" y="1319"/>
                </a:lnTo>
                <a:lnTo>
                  <a:pt x="4177" y="1295"/>
                </a:lnTo>
                <a:lnTo>
                  <a:pt x="3981" y="1295"/>
                </a:lnTo>
                <a:lnTo>
                  <a:pt x="3493" y="245"/>
                </a:lnTo>
                <a:lnTo>
                  <a:pt x="3444" y="172"/>
                </a:lnTo>
                <a:lnTo>
                  <a:pt x="3395" y="123"/>
                </a:lnTo>
                <a:lnTo>
                  <a:pt x="3273" y="49"/>
                </a:lnTo>
                <a:lnTo>
                  <a:pt x="3127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4444;p48">
            <a:extLst>
              <a:ext uri="{FF2B5EF4-FFF2-40B4-BE49-F238E27FC236}">
                <a16:creationId xmlns:a16="http://schemas.microsoft.com/office/drawing/2014/main" id="{13BD7414-0EDB-40B4-9D8D-5A1ED3FEE5D2}"/>
              </a:ext>
            </a:extLst>
          </p:cNvPr>
          <p:cNvSpPr/>
          <p:nvPr/>
        </p:nvSpPr>
        <p:spPr>
          <a:xfrm>
            <a:off x="193060" y="3339826"/>
            <a:ext cx="389994" cy="381822"/>
          </a:xfrm>
          <a:custGeom>
            <a:avLst/>
            <a:gdLst/>
            <a:ahLst/>
            <a:cxnLst/>
            <a:rect l="l" t="t" r="r" b="b"/>
            <a:pathLst>
              <a:path w="18660" h="18269" extrusionOk="0">
                <a:moveTo>
                  <a:pt x="14923" y="5080"/>
                </a:moveTo>
                <a:lnTo>
                  <a:pt x="14923" y="9037"/>
                </a:lnTo>
                <a:lnTo>
                  <a:pt x="17316" y="7913"/>
                </a:lnTo>
                <a:lnTo>
                  <a:pt x="9476" y="13579"/>
                </a:lnTo>
                <a:lnTo>
                  <a:pt x="9403" y="13604"/>
                </a:lnTo>
                <a:lnTo>
                  <a:pt x="9330" y="13628"/>
                </a:lnTo>
                <a:lnTo>
                  <a:pt x="9257" y="13604"/>
                </a:lnTo>
                <a:lnTo>
                  <a:pt x="9183" y="13579"/>
                </a:lnTo>
                <a:lnTo>
                  <a:pt x="1344" y="7913"/>
                </a:lnTo>
                <a:lnTo>
                  <a:pt x="3737" y="9037"/>
                </a:lnTo>
                <a:lnTo>
                  <a:pt x="3737" y="5080"/>
                </a:lnTo>
                <a:close/>
                <a:moveTo>
                  <a:pt x="9330" y="0"/>
                </a:moveTo>
                <a:lnTo>
                  <a:pt x="0" y="6741"/>
                </a:lnTo>
                <a:lnTo>
                  <a:pt x="0" y="17780"/>
                </a:lnTo>
                <a:lnTo>
                  <a:pt x="0" y="17853"/>
                </a:lnTo>
                <a:lnTo>
                  <a:pt x="5129" y="14165"/>
                </a:lnTo>
                <a:lnTo>
                  <a:pt x="5227" y="14117"/>
                </a:lnTo>
                <a:lnTo>
                  <a:pt x="5325" y="14117"/>
                </a:lnTo>
                <a:lnTo>
                  <a:pt x="5398" y="14141"/>
                </a:lnTo>
                <a:lnTo>
                  <a:pt x="5471" y="14214"/>
                </a:lnTo>
                <a:lnTo>
                  <a:pt x="5520" y="14312"/>
                </a:lnTo>
                <a:lnTo>
                  <a:pt x="5520" y="14385"/>
                </a:lnTo>
                <a:lnTo>
                  <a:pt x="5471" y="14483"/>
                </a:lnTo>
                <a:lnTo>
                  <a:pt x="5422" y="14556"/>
                </a:lnTo>
                <a:lnTo>
                  <a:pt x="318" y="18244"/>
                </a:lnTo>
                <a:lnTo>
                  <a:pt x="416" y="18244"/>
                </a:lnTo>
                <a:lnTo>
                  <a:pt x="489" y="18268"/>
                </a:lnTo>
                <a:lnTo>
                  <a:pt x="18171" y="18268"/>
                </a:lnTo>
                <a:lnTo>
                  <a:pt x="18244" y="18244"/>
                </a:lnTo>
                <a:lnTo>
                  <a:pt x="18342" y="18244"/>
                </a:lnTo>
                <a:lnTo>
                  <a:pt x="13238" y="14556"/>
                </a:lnTo>
                <a:lnTo>
                  <a:pt x="13189" y="14483"/>
                </a:lnTo>
                <a:lnTo>
                  <a:pt x="13140" y="14385"/>
                </a:lnTo>
                <a:lnTo>
                  <a:pt x="13140" y="14312"/>
                </a:lnTo>
                <a:lnTo>
                  <a:pt x="13189" y="14214"/>
                </a:lnTo>
                <a:lnTo>
                  <a:pt x="13262" y="14141"/>
                </a:lnTo>
                <a:lnTo>
                  <a:pt x="13335" y="14117"/>
                </a:lnTo>
                <a:lnTo>
                  <a:pt x="13433" y="14117"/>
                </a:lnTo>
                <a:lnTo>
                  <a:pt x="13531" y="14165"/>
                </a:lnTo>
                <a:lnTo>
                  <a:pt x="18660" y="17853"/>
                </a:lnTo>
                <a:lnTo>
                  <a:pt x="18660" y="17780"/>
                </a:lnTo>
                <a:lnTo>
                  <a:pt x="18660" y="6741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4524;p48">
            <a:extLst>
              <a:ext uri="{FF2B5EF4-FFF2-40B4-BE49-F238E27FC236}">
                <a16:creationId xmlns:a16="http://schemas.microsoft.com/office/drawing/2014/main" id="{FCB963EC-82BC-4F64-A708-2232F6AEBEE0}"/>
              </a:ext>
            </a:extLst>
          </p:cNvPr>
          <p:cNvSpPr/>
          <p:nvPr/>
        </p:nvSpPr>
        <p:spPr>
          <a:xfrm>
            <a:off x="439736" y="654826"/>
            <a:ext cx="200495" cy="206870"/>
          </a:xfrm>
          <a:custGeom>
            <a:avLst/>
            <a:gdLst/>
            <a:ahLst/>
            <a:cxnLst/>
            <a:rect l="l" t="t" r="r" b="b"/>
            <a:pathLst>
              <a:path w="9697" h="9697" extrusionOk="0">
                <a:moveTo>
                  <a:pt x="4934" y="1466"/>
                </a:moveTo>
                <a:lnTo>
                  <a:pt x="5008" y="1490"/>
                </a:lnTo>
                <a:lnTo>
                  <a:pt x="5081" y="1539"/>
                </a:lnTo>
                <a:lnTo>
                  <a:pt x="5154" y="1588"/>
                </a:lnTo>
                <a:lnTo>
                  <a:pt x="5203" y="1637"/>
                </a:lnTo>
                <a:lnTo>
                  <a:pt x="5252" y="1734"/>
                </a:lnTo>
                <a:lnTo>
                  <a:pt x="5276" y="1808"/>
                </a:lnTo>
                <a:lnTo>
                  <a:pt x="5276" y="1905"/>
                </a:lnTo>
                <a:lnTo>
                  <a:pt x="5276" y="1979"/>
                </a:lnTo>
                <a:lnTo>
                  <a:pt x="5252" y="2076"/>
                </a:lnTo>
                <a:lnTo>
                  <a:pt x="5203" y="2150"/>
                </a:lnTo>
                <a:lnTo>
                  <a:pt x="5154" y="2198"/>
                </a:lnTo>
                <a:lnTo>
                  <a:pt x="5081" y="2247"/>
                </a:lnTo>
                <a:lnTo>
                  <a:pt x="5008" y="2296"/>
                </a:lnTo>
                <a:lnTo>
                  <a:pt x="4934" y="2321"/>
                </a:lnTo>
                <a:lnTo>
                  <a:pt x="4837" y="2345"/>
                </a:lnTo>
                <a:lnTo>
                  <a:pt x="4593" y="2345"/>
                </a:lnTo>
                <a:lnTo>
                  <a:pt x="4348" y="2394"/>
                </a:lnTo>
                <a:lnTo>
                  <a:pt x="4104" y="2443"/>
                </a:lnTo>
                <a:lnTo>
                  <a:pt x="3860" y="2540"/>
                </a:lnTo>
                <a:lnTo>
                  <a:pt x="3640" y="2638"/>
                </a:lnTo>
                <a:lnTo>
                  <a:pt x="3445" y="2760"/>
                </a:lnTo>
                <a:lnTo>
                  <a:pt x="3249" y="2907"/>
                </a:lnTo>
                <a:lnTo>
                  <a:pt x="3054" y="3078"/>
                </a:lnTo>
                <a:lnTo>
                  <a:pt x="2907" y="3249"/>
                </a:lnTo>
                <a:lnTo>
                  <a:pt x="2761" y="3444"/>
                </a:lnTo>
                <a:lnTo>
                  <a:pt x="2639" y="3664"/>
                </a:lnTo>
                <a:lnTo>
                  <a:pt x="2517" y="3884"/>
                </a:lnTo>
                <a:lnTo>
                  <a:pt x="2443" y="4103"/>
                </a:lnTo>
                <a:lnTo>
                  <a:pt x="2370" y="4348"/>
                </a:lnTo>
                <a:lnTo>
                  <a:pt x="2346" y="4592"/>
                </a:lnTo>
                <a:lnTo>
                  <a:pt x="2321" y="4861"/>
                </a:lnTo>
                <a:lnTo>
                  <a:pt x="2321" y="4934"/>
                </a:lnTo>
                <a:lnTo>
                  <a:pt x="2297" y="5032"/>
                </a:lnTo>
                <a:lnTo>
                  <a:pt x="2248" y="5105"/>
                </a:lnTo>
                <a:lnTo>
                  <a:pt x="2199" y="5154"/>
                </a:lnTo>
                <a:lnTo>
                  <a:pt x="2126" y="5227"/>
                </a:lnTo>
                <a:lnTo>
                  <a:pt x="2053" y="5251"/>
                </a:lnTo>
                <a:lnTo>
                  <a:pt x="1979" y="5276"/>
                </a:lnTo>
                <a:lnTo>
                  <a:pt x="1882" y="5300"/>
                </a:lnTo>
                <a:lnTo>
                  <a:pt x="1808" y="5276"/>
                </a:lnTo>
                <a:lnTo>
                  <a:pt x="1711" y="5251"/>
                </a:lnTo>
                <a:lnTo>
                  <a:pt x="1637" y="5227"/>
                </a:lnTo>
                <a:lnTo>
                  <a:pt x="1564" y="5154"/>
                </a:lnTo>
                <a:lnTo>
                  <a:pt x="1515" y="5105"/>
                </a:lnTo>
                <a:lnTo>
                  <a:pt x="1491" y="5032"/>
                </a:lnTo>
                <a:lnTo>
                  <a:pt x="1466" y="4934"/>
                </a:lnTo>
                <a:lnTo>
                  <a:pt x="1442" y="4861"/>
                </a:lnTo>
                <a:lnTo>
                  <a:pt x="1466" y="4494"/>
                </a:lnTo>
                <a:lnTo>
                  <a:pt x="1515" y="4177"/>
                </a:lnTo>
                <a:lnTo>
                  <a:pt x="1588" y="3835"/>
                </a:lnTo>
                <a:lnTo>
                  <a:pt x="1711" y="3542"/>
                </a:lnTo>
                <a:lnTo>
                  <a:pt x="1857" y="3224"/>
                </a:lnTo>
                <a:lnTo>
                  <a:pt x="2028" y="2956"/>
                </a:lnTo>
                <a:lnTo>
                  <a:pt x="2223" y="2687"/>
                </a:lnTo>
                <a:lnTo>
                  <a:pt x="2443" y="2443"/>
                </a:lnTo>
                <a:lnTo>
                  <a:pt x="2688" y="2223"/>
                </a:lnTo>
                <a:lnTo>
                  <a:pt x="2956" y="2028"/>
                </a:lnTo>
                <a:lnTo>
                  <a:pt x="3225" y="1857"/>
                </a:lnTo>
                <a:lnTo>
                  <a:pt x="3518" y="1710"/>
                </a:lnTo>
                <a:lnTo>
                  <a:pt x="3835" y="1612"/>
                </a:lnTo>
                <a:lnTo>
                  <a:pt x="4153" y="1515"/>
                </a:lnTo>
                <a:lnTo>
                  <a:pt x="4495" y="1466"/>
                </a:lnTo>
                <a:close/>
                <a:moveTo>
                  <a:pt x="4837" y="0"/>
                </a:moveTo>
                <a:lnTo>
                  <a:pt x="4348" y="25"/>
                </a:lnTo>
                <a:lnTo>
                  <a:pt x="3860" y="98"/>
                </a:lnTo>
                <a:lnTo>
                  <a:pt x="3396" y="220"/>
                </a:lnTo>
                <a:lnTo>
                  <a:pt x="2956" y="391"/>
                </a:lnTo>
                <a:lnTo>
                  <a:pt x="2541" y="587"/>
                </a:lnTo>
                <a:lnTo>
                  <a:pt x="2150" y="831"/>
                </a:lnTo>
                <a:lnTo>
                  <a:pt x="1759" y="1124"/>
                </a:lnTo>
                <a:lnTo>
                  <a:pt x="1418" y="1441"/>
                </a:lnTo>
                <a:lnTo>
                  <a:pt x="1100" y="1783"/>
                </a:lnTo>
                <a:lnTo>
                  <a:pt x="831" y="2150"/>
                </a:lnTo>
                <a:lnTo>
                  <a:pt x="587" y="2540"/>
                </a:lnTo>
                <a:lnTo>
                  <a:pt x="392" y="2980"/>
                </a:lnTo>
                <a:lnTo>
                  <a:pt x="221" y="3420"/>
                </a:lnTo>
                <a:lnTo>
                  <a:pt x="99" y="3884"/>
                </a:lnTo>
                <a:lnTo>
                  <a:pt x="25" y="4348"/>
                </a:lnTo>
                <a:lnTo>
                  <a:pt x="1" y="4861"/>
                </a:lnTo>
                <a:lnTo>
                  <a:pt x="25" y="5349"/>
                </a:lnTo>
                <a:lnTo>
                  <a:pt x="99" y="5838"/>
                </a:lnTo>
                <a:lnTo>
                  <a:pt x="221" y="6302"/>
                </a:lnTo>
                <a:lnTo>
                  <a:pt x="392" y="6741"/>
                </a:lnTo>
                <a:lnTo>
                  <a:pt x="587" y="7156"/>
                </a:lnTo>
                <a:lnTo>
                  <a:pt x="831" y="7547"/>
                </a:lnTo>
                <a:lnTo>
                  <a:pt x="1100" y="7938"/>
                </a:lnTo>
                <a:lnTo>
                  <a:pt x="1418" y="8280"/>
                </a:lnTo>
                <a:lnTo>
                  <a:pt x="1759" y="8597"/>
                </a:lnTo>
                <a:lnTo>
                  <a:pt x="2150" y="8866"/>
                </a:lnTo>
                <a:lnTo>
                  <a:pt x="2541" y="9110"/>
                </a:lnTo>
                <a:lnTo>
                  <a:pt x="2956" y="9306"/>
                </a:lnTo>
                <a:lnTo>
                  <a:pt x="3396" y="9477"/>
                </a:lnTo>
                <a:lnTo>
                  <a:pt x="3860" y="9599"/>
                </a:lnTo>
                <a:lnTo>
                  <a:pt x="4348" y="9672"/>
                </a:lnTo>
                <a:lnTo>
                  <a:pt x="4837" y="9696"/>
                </a:lnTo>
                <a:lnTo>
                  <a:pt x="5350" y="9672"/>
                </a:lnTo>
                <a:lnTo>
                  <a:pt x="5814" y="9599"/>
                </a:lnTo>
                <a:lnTo>
                  <a:pt x="6278" y="9477"/>
                </a:lnTo>
                <a:lnTo>
                  <a:pt x="6717" y="9306"/>
                </a:lnTo>
                <a:lnTo>
                  <a:pt x="7157" y="9110"/>
                </a:lnTo>
                <a:lnTo>
                  <a:pt x="7548" y="8866"/>
                </a:lnTo>
                <a:lnTo>
                  <a:pt x="7914" y="8597"/>
                </a:lnTo>
                <a:lnTo>
                  <a:pt x="8256" y="8280"/>
                </a:lnTo>
                <a:lnTo>
                  <a:pt x="8573" y="7938"/>
                </a:lnTo>
                <a:lnTo>
                  <a:pt x="8867" y="7547"/>
                </a:lnTo>
                <a:lnTo>
                  <a:pt x="9111" y="7156"/>
                </a:lnTo>
                <a:lnTo>
                  <a:pt x="9306" y="6741"/>
                </a:lnTo>
                <a:lnTo>
                  <a:pt x="9477" y="6302"/>
                </a:lnTo>
                <a:lnTo>
                  <a:pt x="9599" y="5838"/>
                </a:lnTo>
                <a:lnTo>
                  <a:pt x="9673" y="5349"/>
                </a:lnTo>
                <a:lnTo>
                  <a:pt x="9697" y="4861"/>
                </a:lnTo>
                <a:lnTo>
                  <a:pt x="9673" y="4348"/>
                </a:lnTo>
                <a:lnTo>
                  <a:pt x="9599" y="3884"/>
                </a:lnTo>
                <a:lnTo>
                  <a:pt x="9477" y="3420"/>
                </a:lnTo>
                <a:lnTo>
                  <a:pt x="9306" y="2980"/>
                </a:lnTo>
                <a:lnTo>
                  <a:pt x="9111" y="2540"/>
                </a:lnTo>
                <a:lnTo>
                  <a:pt x="8867" y="2150"/>
                </a:lnTo>
                <a:lnTo>
                  <a:pt x="8573" y="1783"/>
                </a:lnTo>
                <a:lnTo>
                  <a:pt x="8256" y="1441"/>
                </a:lnTo>
                <a:lnTo>
                  <a:pt x="7914" y="1124"/>
                </a:lnTo>
                <a:lnTo>
                  <a:pt x="7548" y="831"/>
                </a:lnTo>
                <a:lnTo>
                  <a:pt x="7157" y="587"/>
                </a:lnTo>
                <a:lnTo>
                  <a:pt x="6717" y="391"/>
                </a:lnTo>
                <a:lnTo>
                  <a:pt x="6278" y="220"/>
                </a:lnTo>
                <a:lnTo>
                  <a:pt x="5814" y="98"/>
                </a:lnTo>
                <a:lnTo>
                  <a:pt x="5350" y="25"/>
                </a:lnTo>
                <a:lnTo>
                  <a:pt x="4837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4525;p48">
            <a:extLst>
              <a:ext uri="{FF2B5EF4-FFF2-40B4-BE49-F238E27FC236}">
                <a16:creationId xmlns:a16="http://schemas.microsoft.com/office/drawing/2014/main" id="{92227BC5-2698-4791-843D-EF27980FAEFC}"/>
              </a:ext>
            </a:extLst>
          </p:cNvPr>
          <p:cNvSpPr/>
          <p:nvPr/>
        </p:nvSpPr>
        <p:spPr>
          <a:xfrm>
            <a:off x="621147" y="807347"/>
            <a:ext cx="129162" cy="128640"/>
          </a:xfrm>
          <a:custGeom>
            <a:avLst/>
            <a:gdLst/>
            <a:ahLst/>
            <a:cxnLst/>
            <a:rect l="l" t="t" r="r" b="b"/>
            <a:pathLst>
              <a:path w="6180" h="6155" extrusionOk="0">
                <a:moveTo>
                  <a:pt x="1075" y="0"/>
                </a:moveTo>
                <a:lnTo>
                  <a:pt x="831" y="269"/>
                </a:lnTo>
                <a:lnTo>
                  <a:pt x="562" y="537"/>
                </a:lnTo>
                <a:lnTo>
                  <a:pt x="293" y="782"/>
                </a:lnTo>
                <a:lnTo>
                  <a:pt x="0" y="1026"/>
                </a:lnTo>
                <a:lnTo>
                  <a:pt x="4983" y="6008"/>
                </a:lnTo>
                <a:lnTo>
                  <a:pt x="5056" y="6057"/>
                </a:lnTo>
                <a:lnTo>
                  <a:pt x="5129" y="6106"/>
                </a:lnTo>
                <a:lnTo>
                  <a:pt x="5227" y="6130"/>
                </a:lnTo>
                <a:lnTo>
                  <a:pt x="5325" y="6155"/>
                </a:lnTo>
                <a:lnTo>
                  <a:pt x="5422" y="6130"/>
                </a:lnTo>
                <a:lnTo>
                  <a:pt x="5496" y="6106"/>
                </a:lnTo>
                <a:lnTo>
                  <a:pt x="5593" y="6057"/>
                </a:lnTo>
                <a:lnTo>
                  <a:pt x="5667" y="6008"/>
                </a:lnTo>
                <a:lnTo>
                  <a:pt x="6033" y="5642"/>
                </a:lnTo>
                <a:lnTo>
                  <a:pt x="6106" y="5569"/>
                </a:lnTo>
                <a:lnTo>
                  <a:pt x="6155" y="5471"/>
                </a:lnTo>
                <a:lnTo>
                  <a:pt x="6179" y="5373"/>
                </a:lnTo>
                <a:lnTo>
                  <a:pt x="6179" y="5300"/>
                </a:lnTo>
                <a:lnTo>
                  <a:pt x="6179" y="5202"/>
                </a:lnTo>
                <a:lnTo>
                  <a:pt x="6155" y="5105"/>
                </a:lnTo>
                <a:lnTo>
                  <a:pt x="6106" y="5031"/>
                </a:lnTo>
                <a:lnTo>
                  <a:pt x="6033" y="4934"/>
                </a:lnTo>
                <a:lnTo>
                  <a:pt x="1075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4436;p48">
            <a:extLst>
              <a:ext uri="{FF2B5EF4-FFF2-40B4-BE49-F238E27FC236}">
                <a16:creationId xmlns:a16="http://schemas.microsoft.com/office/drawing/2014/main" id="{172D70B2-8CFE-4BA4-A63E-93A08FD3A077}"/>
              </a:ext>
            </a:extLst>
          </p:cNvPr>
          <p:cNvSpPr/>
          <p:nvPr/>
        </p:nvSpPr>
        <p:spPr>
          <a:xfrm>
            <a:off x="1472165" y="411159"/>
            <a:ext cx="281774" cy="281774"/>
          </a:xfrm>
          <a:custGeom>
            <a:avLst/>
            <a:gdLst/>
            <a:ahLst/>
            <a:cxnLst/>
            <a:rect l="l" t="t" r="r" b="b"/>
            <a:pathLst>
              <a:path w="13482" h="13482" extrusionOk="0">
                <a:moveTo>
                  <a:pt x="6741" y="0"/>
                </a:moveTo>
                <a:lnTo>
                  <a:pt x="6399" y="25"/>
                </a:lnTo>
                <a:lnTo>
                  <a:pt x="6057" y="49"/>
                </a:lnTo>
                <a:lnTo>
                  <a:pt x="5715" y="98"/>
                </a:lnTo>
                <a:lnTo>
                  <a:pt x="5398" y="147"/>
                </a:lnTo>
                <a:lnTo>
                  <a:pt x="5056" y="220"/>
                </a:lnTo>
                <a:lnTo>
                  <a:pt x="4738" y="318"/>
                </a:lnTo>
                <a:lnTo>
                  <a:pt x="4421" y="416"/>
                </a:lnTo>
                <a:lnTo>
                  <a:pt x="4128" y="538"/>
                </a:lnTo>
                <a:lnTo>
                  <a:pt x="3835" y="684"/>
                </a:lnTo>
                <a:lnTo>
                  <a:pt x="3542" y="831"/>
                </a:lnTo>
                <a:lnTo>
                  <a:pt x="3249" y="977"/>
                </a:lnTo>
                <a:lnTo>
                  <a:pt x="2980" y="1173"/>
                </a:lnTo>
                <a:lnTo>
                  <a:pt x="2711" y="1344"/>
                </a:lnTo>
                <a:lnTo>
                  <a:pt x="2467" y="1539"/>
                </a:lnTo>
                <a:lnTo>
                  <a:pt x="2223" y="1759"/>
                </a:lnTo>
                <a:lnTo>
                  <a:pt x="1979" y="1979"/>
                </a:lnTo>
                <a:lnTo>
                  <a:pt x="1759" y="2223"/>
                </a:lnTo>
                <a:lnTo>
                  <a:pt x="1539" y="2467"/>
                </a:lnTo>
                <a:lnTo>
                  <a:pt x="1344" y="2711"/>
                </a:lnTo>
                <a:lnTo>
                  <a:pt x="1173" y="2980"/>
                </a:lnTo>
                <a:lnTo>
                  <a:pt x="977" y="3249"/>
                </a:lnTo>
                <a:lnTo>
                  <a:pt x="831" y="3542"/>
                </a:lnTo>
                <a:lnTo>
                  <a:pt x="684" y="3835"/>
                </a:lnTo>
                <a:lnTo>
                  <a:pt x="538" y="4128"/>
                </a:lnTo>
                <a:lnTo>
                  <a:pt x="416" y="4421"/>
                </a:lnTo>
                <a:lnTo>
                  <a:pt x="318" y="4738"/>
                </a:lnTo>
                <a:lnTo>
                  <a:pt x="220" y="5056"/>
                </a:lnTo>
                <a:lnTo>
                  <a:pt x="147" y="5398"/>
                </a:lnTo>
                <a:lnTo>
                  <a:pt x="98" y="5715"/>
                </a:lnTo>
                <a:lnTo>
                  <a:pt x="49" y="6057"/>
                </a:lnTo>
                <a:lnTo>
                  <a:pt x="25" y="6399"/>
                </a:lnTo>
                <a:lnTo>
                  <a:pt x="0" y="6741"/>
                </a:lnTo>
                <a:lnTo>
                  <a:pt x="25" y="7083"/>
                </a:lnTo>
                <a:lnTo>
                  <a:pt x="49" y="7425"/>
                </a:lnTo>
                <a:lnTo>
                  <a:pt x="98" y="7767"/>
                </a:lnTo>
                <a:lnTo>
                  <a:pt x="147" y="8084"/>
                </a:lnTo>
                <a:lnTo>
                  <a:pt x="220" y="8426"/>
                </a:lnTo>
                <a:lnTo>
                  <a:pt x="318" y="8744"/>
                </a:lnTo>
                <a:lnTo>
                  <a:pt x="416" y="9061"/>
                </a:lnTo>
                <a:lnTo>
                  <a:pt x="538" y="9354"/>
                </a:lnTo>
                <a:lnTo>
                  <a:pt x="684" y="9648"/>
                </a:lnTo>
                <a:lnTo>
                  <a:pt x="831" y="9941"/>
                </a:lnTo>
                <a:lnTo>
                  <a:pt x="977" y="10234"/>
                </a:lnTo>
                <a:lnTo>
                  <a:pt x="1173" y="10502"/>
                </a:lnTo>
                <a:lnTo>
                  <a:pt x="1344" y="10771"/>
                </a:lnTo>
                <a:lnTo>
                  <a:pt x="1539" y="11015"/>
                </a:lnTo>
                <a:lnTo>
                  <a:pt x="1759" y="11259"/>
                </a:lnTo>
                <a:lnTo>
                  <a:pt x="1979" y="11504"/>
                </a:lnTo>
                <a:lnTo>
                  <a:pt x="2223" y="11723"/>
                </a:lnTo>
                <a:lnTo>
                  <a:pt x="2467" y="11943"/>
                </a:lnTo>
                <a:lnTo>
                  <a:pt x="2711" y="12139"/>
                </a:lnTo>
                <a:lnTo>
                  <a:pt x="2980" y="12310"/>
                </a:lnTo>
                <a:lnTo>
                  <a:pt x="3249" y="12505"/>
                </a:lnTo>
                <a:lnTo>
                  <a:pt x="3542" y="12652"/>
                </a:lnTo>
                <a:lnTo>
                  <a:pt x="3835" y="12798"/>
                </a:lnTo>
                <a:lnTo>
                  <a:pt x="4128" y="12945"/>
                </a:lnTo>
                <a:lnTo>
                  <a:pt x="4421" y="13067"/>
                </a:lnTo>
                <a:lnTo>
                  <a:pt x="4738" y="13164"/>
                </a:lnTo>
                <a:lnTo>
                  <a:pt x="5056" y="13262"/>
                </a:lnTo>
                <a:lnTo>
                  <a:pt x="5398" y="13335"/>
                </a:lnTo>
                <a:lnTo>
                  <a:pt x="5715" y="13384"/>
                </a:lnTo>
                <a:lnTo>
                  <a:pt x="6057" y="13433"/>
                </a:lnTo>
                <a:lnTo>
                  <a:pt x="6399" y="13458"/>
                </a:lnTo>
                <a:lnTo>
                  <a:pt x="6741" y="13482"/>
                </a:lnTo>
                <a:lnTo>
                  <a:pt x="7083" y="13458"/>
                </a:lnTo>
                <a:lnTo>
                  <a:pt x="7425" y="13433"/>
                </a:lnTo>
                <a:lnTo>
                  <a:pt x="7767" y="13384"/>
                </a:lnTo>
                <a:lnTo>
                  <a:pt x="8084" y="13335"/>
                </a:lnTo>
                <a:lnTo>
                  <a:pt x="8426" y="13262"/>
                </a:lnTo>
                <a:lnTo>
                  <a:pt x="8744" y="13164"/>
                </a:lnTo>
                <a:lnTo>
                  <a:pt x="9061" y="13067"/>
                </a:lnTo>
                <a:lnTo>
                  <a:pt x="9354" y="12945"/>
                </a:lnTo>
                <a:lnTo>
                  <a:pt x="9647" y="12798"/>
                </a:lnTo>
                <a:lnTo>
                  <a:pt x="9940" y="12652"/>
                </a:lnTo>
                <a:lnTo>
                  <a:pt x="10234" y="12505"/>
                </a:lnTo>
                <a:lnTo>
                  <a:pt x="10502" y="12310"/>
                </a:lnTo>
                <a:lnTo>
                  <a:pt x="10771" y="12139"/>
                </a:lnTo>
                <a:lnTo>
                  <a:pt x="11015" y="11943"/>
                </a:lnTo>
                <a:lnTo>
                  <a:pt x="11259" y="11723"/>
                </a:lnTo>
                <a:lnTo>
                  <a:pt x="11504" y="11504"/>
                </a:lnTo>
                <a:lnTo>
                  <a:pt x="11723" y="11259"/>
                </a:lnTo>
                <a:lnTo>
                  <a:pt x="11943" y="11015"/>
                </a:lnTo>
                <a:lnTo>
                  <a:pt x="12139" y="10771"/>
                </a:lnTo>
                <a:lnTo>
                  <a:pt x="12310" y="10502"/>
                </a:lnTo>
                <a:lnTo>
                  <a:pt x="12505" y="10234"/>
                </a:lnTo>
                <a:lnTo>
                  <a:pt x="12651" y="9941"/>
                </a:lnTo>
                <a:lnTo>
                  <a:pt x="12798" y="9648"/>
                </a:lnTo>
                <a:lnTo>
                  <a:pt x="12945" y="9354"/>
                </a:lnTo>
                <a:lnTo>
                  <a:pt x="13067" y="9061"/>
                </a:lnTo>
                <a:lnTo>
                  <a:pt x="13164" y="8744"/>
                </a:lnTo>
                <a:lnTo>
                  <a:pt x="13262" y="8426"/>
                </a:lnTo>
                <a:lnTo>
                  <a:pt x="13335" y="8084"/>
                </a:lnTo>
                <a:lnTo>
                  <a:pt x="13384" y="7767"/>
                </a:lnTo>
                <a:lnTo>
                  <a:pt x="13433" y="7425"/>
                </a:lnTo>
                <a:lnTo>
                  <a:pt x="13457" y="7083"/>
                </a:lnTo>
                <a:lnTo>
                  <a:pt x="13482" y="6741"/>
                </a:lnTo>
                <a:lnTo>
                  <a:pt x="13457" y="6399"/>
                </a:lnTo>
                <a:lnTo>
                  <a:pt x="13433" y="6057"/>
                </a:lnTo>
                <a:lnTo>
                  <a:pt x="13384" y="5715"/>
                </a:lnTo>
                <a:lnTo>
                  <a:pt x="13335" y="5398"/>
                </a:lnTo>
                <a:lnTo>
                  <a:pt x="13262" y="5056"/>
                </a:lnTo>
                <a:lnTo>
                  <a:pt x="13164" y="4738"/>
                </a:lnTo>
                <a:lnTo>
                  <a:pt x="13067" y="4421"/>
                </a:lnTo>
                <a:lnTo>
                  <a:pt x="12945" y="4128"/>
                </a:lnTo>
                <a:lnTo>
                  <a:pt x="12798" y="3835"/>
                </a:lnTo>
                <a:lnTo>
                  <a:pt x="12651" y="3542"/>
                </a:lnTo>
                <a:lnTo>
                  <a:pt x="12505" y="3249"/>
                </a:lnTo>
                <a:lnTo>
                  <a:pt x="12310" y="2980"/>
                </a:lnTo>
                <a:lnTo>
                  <a:pt x="12139" y="2711"/>
                </a:lnTo>
                <a:lnTo>
                  <a:pt x="11943" y="2467"/>
                </a:lnTo>
                <a:lnTo>
                  <a:pt x="11723" y="2223"/>
                </a:lnTo>
                <a:lnTo>
                  <a:pt x="11504" y="1979"/>
                </a:lnTo>
                <a:lnTo>
                  <a:pt x="11259" y="1759"/>
                </a:lnTo>
                <a:lnTo>
                  <a:pt x="11015" y="1539"/>
                </a:lnTo>
                <a:lnTo>
                  <a:pt x="10771" y="1344"/>
                </a:lnTo>
                <a:lnTo>
                  <a:pt x="10502" y="1173"/>
                </a:lnTo>
                <a:lnTo>
                  <a:pt x="10234" y="977"/>
                </a:lnTo>
                <a:lnTo>
                  <a:pt x="9940" y="831"/>
                </a:lnTo>
                <a:lnTo>
                  <a:pt x="9647" y="684"/>
                </a:lnTo>
                <a:lnTo>
                  <a:pt x="9354" y="538"/>
                </a:lnTo>
                <a:lnTo>
                  <a:pt x="9061" y="416"/>
                </a:lnTo>
                <a:lnTo>
                  <a:pt x="8744" y="318"/>
                </a:lnTo>
                <a:lnTo>
                  <a:pt x="8426" y="220"/>
                </a:lnTo>
                <a:lnTo>
                  <a:pt x="8084" y="147"/>
                </a:lnTo>
                <a:lnTo>
                  <a:pt x="7767" y="98"/>
                </a:lnTo>
                <a:lnTo>
                  <a:pt x="7425" y="49"/>
                </a:lnTo>
                <a:lnTo>
                  <a:pt x="7083" y="25"/>
                </a:lnTo>
                <a:lnTo>
                  <a:pt x="67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4435;p48">
            <a:extLst>
              <a:ext uri="{FF2B5EF4-FFF2-40B4-BE49-F238E27FC236}">
                <a16:creationId xmlns:a16="http://schemas.microsoft.com/office/drawing/2014/main" id="{F6A9FF62-0C4B-456B-AAC7-603E161AC96E}"/>
              </a:ext>
            </a:extLst>
          </p:cNvPr>
          <p:cNvSpPr/>
          <p:nvPr/>
        </p:nvSpPr>
        <p:spPr>
          <a:xfrm>
            <a:off x="1403681" y="345886"/>
            <a:ext cx="432881" cy="421637"/>
          </a:xfrm>
          <a:custGeom>
            <a:avLst/>
            <a:gdLst/>
            <a:ahLst/>
            <a:cxnLst/>
            <a:rect l="l" t="t" r="r" b="b"/>
            <a:pathLst>
              <a:path w="20712" h="20174" extrusionOk="0">
                <a:moveTo>
                  <a:pt x="10356" y="2858"/>
                </a:moveTo>
                <a:lnTo>
                  <a:pt x="10722" y="2882"/>
                </a:lnTo>
                <a:lnTo>
                  <a:pt x="11089" y="2907"/>
                </a:lnTo>
                <a:lnTo>
                  <a:pt x="11455" y="2956"/>
                </a:lnTo>
                <a:lnTo>
                  <a:pt x="11821" y="3004"/>
                </a:lnTo>
                <a:lnTo>
                  <a:pt x="12163" y="3102"/>
                </a:lnTo>
                <a:lnTo>
                  <a:pt x="12505" y="3200"/>
                </a:lnTo>
                <a:lnTo>
                  <a:pt x="12847" y="3298"/>
                </a:lnTo>
                <a:lnTo>
                  <a:pt x="13165" y="3444"/>
                </a:lnTo>
                <a:lnTo>
                  <a:pt x="13482" y="3591"/>
                </a:lnTo>
                <a:lnTo>
                  <a:pt x="13800" y="3737"/>
                </a:lnTo>
                <a:lnTo>
                  <a:pt x="14093" y="3908"/>
                </a:lnTo>
                <a:lnTo>
                  <a:pt x="14386" y="4104"/>
                </a:lnTo>
                <a:lnTo>
                  <a:pt x="14679" y="4299"/>
                </a:lnTo>
                <a:lnTo>
                  <a:pt x="14948" y="4519"/>
                </a:lnTo>
                <a:lnTo>
                  <a:pt x="15216" y="4739"/>
                </a:lnTo>
                <a:lnTo>
                  <a:pt x="15460" y="4983"/>
                </a:lnTo>
                <a:lnTo>
                  <a:pt x="15705" y="5227"/>
                </a:lnTo>
                <a:lnTo>
                  <a:pt x="15925" y="5496"/>
                </a:lnTo>
                <a:lnTo>
                  <a:pt x="16144" y="5764"/>
                </a:lnTo>
                <a:lnTo>
                  <a:pt x="16340" y="6057"/>
                </a:lnTo>
                <a:lnTo>
                  <a:pt x="16535" y="6350"/>
                </a:lnTo>
                <a:lnTo>
                  <a:pt x="16706" y="6644"/>
                </a:lnTo>
                <a:lnTo>
                  <a:pt x="16853" y="6961"/>
                </a:lnTo>
                <a:lnTo>
                  <a:pt x="16999" y="7279"/>
                </a:lnTo>
                <a:lnTo>
                  <a:pt x="17146" y="7596"/>
                </a:lnTo>
                <a:lnTo>
                  <a:pt x="17243" y="7938"/>
                </a:lnTo>
                <a:lnTo>
                  <a:pt x="17341" y="8280"/>
                </a:lnTo>
                <a:lnTo>
                  <a:pt x="17439" y="8622"/>
                </a:lnTo>
                <a:lnTo>
                  <a:pt x="17488" y="8988"/>
                </a:lnTo>
                <a:lnTo>
                  <a:pt x="17536" y="9354"/>
                </a:lnTo>
                <a:lnTo>
                  <a:pt x="17561" y="9721"/>
                </a:lnTo>
                <a:lnTo>
                  <a:pt x="17585" y="10087"/>
                </a:lnTo>
                <a:lnTo>
                  <a:pt x="17561" y="10454"/>
                </a:lnTo>
                <a:lnTo>
                  <a:pt x="17536" y="10820"/>
                </a:lnTo>
                <a:lnTo>
                  <a:pt x="17488" y="11186"/>
                </a:lnTo>
                <a:lnTo>
                  <a:pt x="17439" y="11553"/>
                </a:lnTo>
                <a:lnTo>
                  <a:pt x="17341" y="11894"/>
                </a:lnTo>
                <a:lnTo>
                  <a:pt x="17243" y="12236"/>
                </a:lnTo>
                <a:lnTo>
                  <a:pt x="17146" y="12578"/>
                </a:lnTo>
                <a:lnTo>
                  <a:pt x="16999" y="12896"/>
                </a:lnTo>
                <a:lnTo>
                  <a:pt x="16853" y="13213"/>
                </a:lnTo>
                <a:lnTo>
                  <a:pt x="16706" y="13531"/>
                </a:lnTo>
                <a:lnTo>
                  <a:pt x="16535" y="13824"/>
                </a:lnTo>
                <a:lnTo>
                  <a:pt x="16340" y="14117"/>
                </a:lnTo>
                <a:lnTo>
                  <a:pt x="16144" y="14410"/>
                </a:lnTo>
                <a:lnTo>
                  <a:pt x="15925" y="14679"/>
                </a:lnTo>
                <a:lnTo>
                  <a:pt x="15705" y="14947"/>
                </a:lnTo>
                <a:lnTo>
                  <a:pt x="15460" y="15192"/>
                </a:lnTo>
                <a:lnTo>
                  <a:pt x="15216" y="15436"/>
                </a:lnTo>
                <a:lnTo>
                  <a:pt x="14948" y="15656"/>
                </a:lnTo>
                <a:lnTo>
                  <a:pt x="14679" y="15875"/>
                </a:lnTo>
                <a:lnTo>
                  <a:pt x="14386" y="16071"/>
                </a:lnTo>
                <a:lnTo>
                  <a:pt x="14093" y="16266"/>
                </a:lnTo>
                <a:lnTo>
                  <a:pt x="13800" y="16437"/>
                </a:lnTo>
                <a:lnTo>
                  <a:pt x="13482" y="16584"/>
                </a:lnTo>
                <a:lnTo>
                  <a:pt x="13165" y="16730"/>
                </a:lnTo>
                <a:lnTo>
                  <a:pt x="12847" y="16877"/>
                </a:lnTo>
                <a:lnTo>
                  <a:pt x="12505" y="16974"/>
                </a:lnTo>
                <a:lnTo>
                  <a:pt x="12163" y="17072"/>
                </a:lnTo>
                <a:lnTo>
                  <a:pt x="11821" y="17170"/>
                </a:lnTo>
                <a:lnTo>
                  <a:pt x="11455" y="17219"/>
                </a:lnTo>
                <a:lnTo>
                  <a:pt x="11089" y="17268"/>
                </a:lnTo>
                <a:lnTo>
                  <a:pt x="10722" y="17292"/>
                </a:lnTo>
                <a:lnTo>
                  <a:pt x="10356" y="17316"/>
                </a:lnTo>
                <a:lnTo>
                  <a:pt x="9990" y="17292"/>
                </a:lnTo>
                <a:lnTo>
                  <a:pt x="9623" y="17268"/>
                </a:lnTo>
                <a:lnTo>
                  <a:pt x="9257" y="17219"/>
                </a:lnTo>
                <a:lnTo>
                  <a:pt x="8891" y="17170"/>
                </a:lnTo>
                <a:lnTo>
                  <a:pt x="8549" y="17072"/>
                </a:lnTo>
                <a:lnTo>
                  <a:pt x="8207" y="16974"/>
                </a:lnTo>
                <a:lnTo>
                  <a:pt x="7865" y="16877"/>
                </a:lnTo>
                <a:lnTo>
                  <a:pt x="7547" y="16730"/>
                </a:lnTo>
                <a:lnTo>
                  <a:pt x="7230" y="16584"/>
                </a:lnTo>
                <a:lnTo>
                  <a:pt x="6912" y="16437"/>
                </a:lnTo>
                <a:lnTo>
                  <a:pt x="6619" y="16266"/>
                </a:lnTo>
                <a:lnTo>
                  <a:pt x="6326" y="16071"/>
                </a:lnTo>
                <a:lnTo>
                  <a:pt x="6033" y="15875"/>
                </a:lnTo>
                <a:lnTo>
                  <a:pt x="5765" y="15656"/>
                </a:lnTo>
                <a:lnTo>
                  <a:pt x="5496" y="15436"/>
                </a:lnTo>
                <a:lnTo>
                  <a:pt x="5252" y="15192"/>
                </a:lnTo>
                <a:lnTo>
                  <a:pt x="5007" y="14947"/>
                </a:lnTo>
                <a:lnTo>
                  <a:pt x="4788" y="14679"/>
                </a:lnTo>
                <a:lnTo>
                  <a:pt x="4568" y="14410"/>
                </a:lnTo>
                <a:lnTo>
                  <a:pt x="4372" y="14117"/>
                </a:lnTo>
                <a:lnTo>
                  <a:pt x="4177" y="13824"/>
                </a:lnTo>
                <a:lnTo>
                  <a:pt x="4006" y="13531"/>
                </a:lnTo>
                <a:lnTo>
                  <a:pt x="3860" y="13213"/>
                </a:lnTo>
                <a:lnTo>
                  <a:pt x="3713" y="12896"/>
                </a:lnTo>
                <a:lnTo>
                  <a:pt x="3566" y="12578"/>
                </a:lnTo>
                <a:lnTo>
                  <a:pt x="3469" y="12236"/>
                </a:lnTo>
                <a:lnTo>
                  <a:pt x="3371" y="11894"/>
                </a:lnTo>
                <a:lnTo>
                  <a:pt x="3273" y="11553"/>
                </a:lnTo>
                <a:lnTo>
                  <a:pt x="3225" y="11186"/>
                </a:lnTo>
                <a:lnTo>
                  <a:pt x="3176" y="10820"/>
                </a:lnTo>
                <a:lnTo>
                  <a:pt x="3151" y="10454"/>
                </a:lnTo>
                <a:lnTo>
                  <a:pt x="3127" y="10087"/>
                </a:lnTo>
                <a:lnTo>
                  <a:pt x="3151" y="9721"/>
                </a:lnTo>
                <a:lnTo>
                  <a:pt x="3176" y="9354"/>
                </a:lnTo>
                <a:lnTo>
                  <a:pt x="3225" y="8988"/>
                </a:lnTo>
                <a:lnTo>
                  <a:pt x="3273" y="8622"/>
                </a:lnTo>
                <a:lnTo>
                  <a:pt x="3371" y="8280"/>
                </a:lnTo>
                <a:lnTo>
                  <a:pt x="3469" y="7938"/>
                </a:lnTo>
                <a:lnTo>
                  <a:pt x="3566" y="7596"/>
                </a:lnTo>
                <a:lnTo>
                  <a:pt x="3713" y="7279"/>
                </a:lnTo>
                <a:lnTo>
                  <a:pt x="3860" y="6961"/>
                </a:lnTo>
                <a:lnTo>
                  <a:pt x="4006" y="6644"/>
                </a:lnTo>
                <a:lnTo>
                  <a:pt x="4177" y="6350"/>
                </a:lnTo>
                <a:lnTo>
                  <a:pt x="4372" y="6057"/>
                </a:lnTo>
                <a:lnTo>
                  <a:pt x="4568" y="5764"/>
                </a:lnTo>
                <a:lnTo>
                  <a:pt x="4788" y="5496"/>
                </a:lnTo>
                <a:lnTo>
                  <a:pt x="5007" y="5227"/>
                </a:lnTo>
                <a:lnTo>
                  <a:pt x="5252" y="4983"/>
                </a:lnTo>
                <a:lnTo>
                  <a:pt x="5496" y="4739"/>
                </a:lnTo>
                <a:lnTo>
                  <a:pt x="5765" y="4519"/>
                </a:lnTo>
                <a:lnTo>
                  <a:pt x="6033" y="4299"/>
                </a:lnTo>
                <a:lnTo>
                  <a:pt x="6326" y="4104"/>
                </a:lnTo>
                <a:lnTo>
                  <a:pt x="6619" y="3908"/>
                </a:lnTo>
                <a:lnTo>
                  <a:pt x="6912" y="3737"/>
                </a:lnTo>
                <a:lnTo>
                  <a:pt x="7230" y="3591"/>
                </a:lnTo>
                <a:lnTo>
                  <a:pt x="7547" y="3444"/>
                </a:lnTo>
                <a:lnTo>
                  <a:pt x="7865" y="3298"/>
                </a:lnTo>
                <a:lnTo>
                  <a:pt x="8207" y="3200"/>
                </a:lnTo>
                <a:lnTo>
                  <a:pt x="8549" y="3102"/>
                </a:lnTo>
                <a:lnTo>
                  <a:pt x="8891" y="3004"/>
                </a:lnTo>
                <a:lnTo>
                  <a:pt x="9257" y="2956"/>
                </a:lnTo>
                <a:lnTo>
                  <a:pt x="9623" y="2907"/>
                </a:lnTo>
                <a:lnTo>
                  <a:pt x="9990" y="2882"/>
                </a:lnTo>
                <a:lnTo>
                  <a:pt x="10356" y="2858"/>
                </a:lnTo>
                <a:close/>
                <a:moveTo>
                  <a:pt x="8060" y="0"/>
                </a:moveTo>
                <a:lnTo>
                  <a:pt x="6717" y="2516"/>
                </a:lnTo>
                <a:lnTo>
                  <a:pt x="3908" y="2003"/>
                </a:lnTo>
                <a:lnTo>
                  <a:pt x="3786" y="4861"/>
                </a:lnTo>
                <a:lnTo>
                  <a:pt x="1026" y="5593"/>
                </a:lnTo>
                <a:lnTo>
                  <a:pt x="2174" y="8207"/>
                </a:lnTo>
                <a:lnTo>
                  <a:pt x="1" y="10087"/>
                </a:lnTo>
                <a:lnTo>
                  <a:pt x="2174" y="11968"/>
                </a:lnTo>
                <a:lnTo>
                  <a:pt x="1026" y="14581"/>
                </a:lnTo>
                <a:lnTo>
                  <a:pt x="3786" y="15314"/>
                </a:lnTo>
                <a:lnTo>
                  <a:pt x="3908" y="18171"/>
                </a:lnTo>
                <a:lnTo>
                  <a:pt x="6717" y="17658"/>
                </a:lnTo>
                <a:lnTo>
                  <a:pt x="8060" y="20174"/>
                </a:lnTo>
                <a:lnTo>
                  <a:pt x="10356" y="18489"/>
                </a:lnTo>
                <a:lnTo>
                  <a:pt x="12652" y="20174"/>
                </a:lnTo>
                <a:lnTo>
                  <a:pt x="13995" y="17658"/>
                </a:lnTo>
                <a:lnTo>
                  <a:pt x="16804" y="18171"/>
                </a:lnTo>
                <a:lnTo>
                  <a:pt x="16926" y="15314"/>
                </a:lnTo>
                <a:lnTo>
                  <a:pt x="19686" y="14581"/>
                </a:lnTo>
                <a:lnTo>
                  <a:pt x="18538" y="11968"/>
                </a:lnTo>
                <a:lnTo>
                  <a:pt x="20711" y="10087"/>
                </a:lnTo>
                <a:lnTo>
                  <a:pt x="18538" y="8207"/>
                </a:lnTo>
                <a:lnTo>
                  <a:pt x="19686" y="5593"/>
                </a:lnTo>
                <a:lnTo>
                  <a:pt x="16926" y="4861"/>
                </a:lnTo>
                <a:lnTo>
                  <a:pt x="16804" y="2003"/>
                </a:lnTo>
                <a:lnTo>
                  <a:pt x="13995" y="2516"/>
                </a:lnTo>
                <a:lnTo>
                  <a:pt x="12652" y="0"/>
                </a:lnTo>
                <a:lnTo>
                  <a:pt x="10356" y="1686"/>
                </a:lnTo>
                <a:lnTo>
                  <a:pt x="80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4527;p48">
            <a:extLst>
              <a:ext uri="{FF2B5EF4-FFF2-40B4-BE49-F238E27FC236}">
                <a16:creationId xmlns:a16="http://schemas.microsoft.com/office/drawing/2014/main" id="{4EBD8686-0EEE-46E6-8652-0FC1598FACD0}"/>
              </a:ext>
            </a:extLst>
          </p:cNvPr>
          <p:cNvSpPr/>
          <p:nvPr/>
        </p:nvSpPr>
        <p:spPr>
          <a:xfrm>
            <a:off x="193060" y="1408001"/>
            <a:ext cx="182364" cy="26542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4511;p48">
            <a:extLst>
              <a:ext uri="{FF2B5EF4-FFF2-40B4-BE49-F238E27FC236}">
                <a16:creationId xmlns:a16="http://schemas.microsoft.com/office/drawing/2014/main" id="{5A8074C6-AD37-4BCD-B433-8078C3EF3CF0}"/>
              </a:ext>
            </a:extLst>
          </p:cNvPr>
          <p:cNvSpPr/>
          <p:nvPr/>
        </p:nvSpPr>
        <p:spPr>
          <a:xfrm>
            <a:off x="2144743" y="3863506"/>
            <a:ext cx="204505" cy="366370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3ED3A6CC-3825-4E79-B8A4-292A8E2D3B11}"/>
              </a:ext>
            </a:extLst>
          </p:cNvPr>
          <p:cNvSpPr/>
          <p:nvPr/>
        </p:nvSpPr>
        <p:spPr>
          <a:xfrm>
            <a:off x="5435604" y="6680"/>
            <a:ext cx="1216152" cy="731520"/>
          </a:xfrm>
          <a:prstGeom prst="curvedUpArrow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56DE6956-3077-4F6A-A5D0-00B10D1EE6CE}"/>
              </a:ext>
            </a:extLst>
          </p:cNvPr>
          <p:cNvSpPr/>
          <p:nvPr/>
        </p:nvSpPr>
        <p:spPr>
          <a:xfrm>
            <a:off x="3230473" y="1514474"/>
            <a:ext cx="2381691" cy="2114551"/>
          </a:xfrm>
          <a:prstGeom prst="flowChartConnector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7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FUTURE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WORK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F490282E-1E9D-41CD-9424-BA3065101DF9}"/>
              </a:ext>
            </a:extLst>
          </p:cNvPr>
          <p:cNvSpPr/>
          <p:nvPr/>
        </p:nvSpPr>
        <p:spPr>
          <a:xfrm>
            <a:off x="206467" y="150705"/>
            <a:ext cx="2344480" cy="2169041"/>
          </a:xfrm>
          <a:prstGeom prst="flowChartConnector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7000">
                <a:schemeClr val="accent6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Social Media Integration</a:t>
            </a:r>
          </a:p>
          <a:p>
            <a:pPr algn="ctr"/>
            <a:endParaRPr lang="en-US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1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Allow voice commands for social media actions.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44200E1B-753C-4B96-842A-D10F19C24737}"/>
              </a:ext>
            </a:extLst>
          </p:cNvPr>
          <p:cNvSpPr/>
          <p:nvPr/>
        </p:nvSpPr>
        <p:spPr>
          <a:xfrm>
            <a:off x="248539" y="2974460"/>
            <a:ext cx="2450804" cy="2114551"/>
          </a:xfrm>
          <a:prstGeom prst="flowChartConnector">
            <a:avLst/>
          </a:prstGeom>
          <a:gradFill>
            <a:gsLst>
              <a:gs pos="0">
                <a:srgbClr val="002060"/>
              </a:gs>
              <a:gs pos="100000">
                <a:schemeClr val="accent6">
                  <a:lumMod val="50000"/>
                  <a:lumOff val="50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7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Continuous Learning</a:t>
            </a:r>
          </a:p>
          <a:p>
            <a:pPr algn="ctr"/>
            <a:endParaRPr lang="en-US" sz="11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1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Establish a feedback loop for ongoing improvement.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B4DE055B-17FE-4420-9DC0-84D48DC830C3}"/>
              </a:ext>
            </a:extLst>
          </p:cNvPr>
          <p:cNvSpPr/>
          <p:nvPr/>
        </p:nvSpPr>
        <p:spPr>
          <a:xfrm>
            <a:off x="6171536" y="2864809"/>
            <a:ext cx="2270050" cy="2262077"/>
          </a:xfrm>
          <a:prstGeom prst="flowChartConnector">
            <a:avLst/>
          </a:prstGeom>
          <a:gradFill>
            <a:gsLst>
              <a:gs pos="0">
                <a:schemeClr val="accent6">
                  <a:lumMod val="25000"/>
                  <a:lumOff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7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Predictive Functionality</a:t>
            </a:r>
          </a:p>
          <a:p>
            <a:pPr algn="ctr"/>
            <a:endParaRPr lang="en-US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1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Utilize machine learning to predict user actions based on historical patterns.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BC77C1A0-1D5C-4E71-940A-BC2F17B25DE8}"/>
              </a:ext>
            </a:extLst>
          </p:cNvPr>
          <p:cNvSpPr/>
          <p:nvPr/>
        </p:nvSpPr>
        <p:spPr>
          <a:xfrm>
            <a:off x="6059895" y="150705"/>
            <a:ext cx="2381691" cy="2262077"/>
          </a:xfrm>
          <a:prstGeom prst="flowChartConnector">
            <a:avLst/>
          </a:prstGeom>
          <a:gradFill>
            <a:gsLst>
              <a:gs pos="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7000">
                <a:schemeClr val="accent5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Enchanced</a:t>
            </a:r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Language Understanding</a:t>
            </a:r>
          </a:p>
          <a:p>
            <a:pPr algn="ctr"/>
            <a:endParaRPr lang="en-US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1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Integrate Natural Language processing (NLP) for improved comprehension of complex commands.</a:t>
            </a:r>
          </a:p>
          <a:p>
            <a:pPr algn="ctr"/>
            <a:endParaRPr lang="en-US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DE0187-103F-4C2E-B02B-DB7853A74E27}"/>
              </a:ext>
            </a:extLst>
          </p:cNvPr>
          <p:cNvCxnSpPr>
            <a:cxnSpLocks/>
          </p:cNvCxnSpPr>
          <p:nvPr/>
        </p:nvCxnSpPr>
        <p:spPr>
          <a:xfrm flipV="1">
            <a:off x="5374095" y="1565493"/>
            <a:ext cx="494412" cy="34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90D002-D101-451C-94D0-C2B115B84A62}"/>
              </a:ext>
            </a:extLst>
          </p:cNvPr>
          <p:cNvCxnSpPr>
            <a:cxnSpLocks/>
          </p:cNvCxnSpPr>
          <p:nvPr/>
        </p:nvCxnSpPr>
        <p:spPr>
          <a:xfrm flipH="1" flipV="1">
            <a:off x="2671101" y="1767510"/>
            <a:ext cx="522324" cy="340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FCEDA8-0D9D-4EE4-B1A7-32251BC3B8B3}"/>
              </a:ext>
            </a:extLst>
          </p:cNvPr>
          <p:cNvCxnSpPr>
            <a:cxnSpLocks/>
          </p:cNvCxnSpPr>
          <p:nvPr/>
        </p:nvCxnSpPr>
        <p:spPr>
          <a:xfrm flipH="1">
            <a:off x="2764468" y="3100082"/>
            <a:ext cx="522324" cy="45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803583-605E-4FD0-96EC-AE513BFDBBFF}"/>
              </a:ext>
            </a:extLst>
          </p:cNvPr>
          <p:cNvCxnSpPr>
            <a:cxnSpLocks/>
          </p:cNvCxnSpPr>
          <p:nvPr/>
        </p:nvCxnSpPr>
        <p:spPr>
          <a:xfrm>
            <a:off x="5435604" y="3246254"/>
            <a:ext cx="503051" cy="38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CA4A030E-5455-430C-A0DC-0E46586C3822}"/>
              </a:ext>
            </a:extLst>
          </p:cNvPr>
          <p:cNvSpPr/>
          <p:nvPr/>
        </p:nvSpPr>
        <p:spPr>
          <a:xfrm>
            <a:off x="0" y="2030819"/>
            <a:ext cx="563526" cy="833990"/>
          </a:xfrm>
          <a:prstGeom prst="curvedLeftArrow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7CD13913-B9F1-4B9C-9DDF-10AB7A023EE5}"/>
              </a:ext>
            </a:extLst>
          </p:cNvPr>
          <p:cNvSpPr/>
          <p:nvPr/>
        </p:nvSpPr>
        <p:spPr>
          <a:xfrm>
            <a:off x="2877438" y="0"/>
            <a:ext cx="806744" cy="361507"/>
          </a:xfrm>
          <a:prstGeom prst="curvedUp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C020A891-B4E4-4340-B456-04091C0A2611}"/>
              </a:ext>
            </a:extLst>
          </p:cNvPr>
          <p:cNvSpPr/>
          <p:nvPr/>
        </p:nvSpPr>
        <p:spPr>
          <a:xfrm>
            <a:off x="8412480" y="0"/>
            <a:ext cx="731520" cy="1216152"/>
          </a:xfrm>
          <a:prstGeom prst="curvedRightArrow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AEC170E8-D0D7-432A-AC17-766C28A8B186}"/>
              </a:ext>
            </a:extLst>
          </p:cNvPr>
          <p:cNvSpPr/>
          <p:nvPr/>
        </p:nvSpPr>
        <p:spPr>
          <a:xfrm>
            <a:off x="4297666" y="4654296"/>
            <a:ext cx="978408" cy="978408"/>
          </a:xfrm>
          <a:prstGeom prst="circularArrow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ED3BDF82-F23F-4796-BCC1-95455148F39F}"/>
              </a:ext>
            </a:extLst>
          </p:cNvPr>
          <p:cNvSpPr/>
          <p:nvPr/>
        </p:nvSpPr>
        <p:spPr>
          <a:xfrm>
            <a:off x="8506711" y="4202412"/>
            <a:ext cx="637290" cy="903768"/>
          </a:xfrm>
          <a:prstGeom prst="curved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133" name="Google Shape;4133;p40"/>
          <p:cNvSpPr/>
          <p:nvPr/>
        </p:nvSpPr>
        <p:spPr>
          <a:xfrm>
            <a:off x="0" y="119786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119786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A1C8D-4CED-4A7C-97A0-9D1D0D6B169E}"/>
              </a:ext>
            </a:extLst>
          </p:cNvPr>
          <p:cNvSpPr txBox="1"/>
          <p:nvPr/>
        </p:nvSpPr>
        <p:spPr>
          <a:xfrm>
            <a:off x="91531" y="29699"/>
            <a:ext cx="3538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>
                    <a:lumMod val="90000"/>
                    <a:lumOff val="10000"/>
                  </a:schemeClr>
                </a:solidFill>
                <a:latin typeface="Bahnschrift SemiLight" panose="020B0502040204020203" pitchFamily="34" charset="0"/>
              </a:rPr>
              <a:t>Conclusion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AA5150-FAE4-446E-9E7E-16519F8042E0}"/>
              </a:ext>
            </a:extLst>
          </p:cNvPr>
          <p:cNvSpPr txBox="1"/>
          <p:nvPr/>
        </p:nvSpPr>
        <p:spPr>
          <a:xfrm>
            <a:off x="2445488" y="2424223"/>
            <a:ext cx="5497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voice Assistant provides a seamless and interactive experiences , catering to a variety of user needs . It combines practical functionalities with entertainment features , making it a well – rounded tool.</a:t>
            </a:r>
          </a:p>
          <a:p>
            <a:r>
              <a:rPr lang="en-US" sz="2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The modular design allows for easy expansion and customization in the future</a:t>
            </a:r>
          </a:p>
        </p:txBody>
      </p:sp>
      <p:grpSp>
        <p:nvGrpSpPr>
          <p:cNvPr id="41" name="Google Shape;4722;p49">
            <a:extLst>
              <a:ext uri="{FF2B5EF4-FFF2-40B4-BE49-F238E27FC236}">
                <a16:creationId xmlns:a16="http://schemas.microsoft.com/office/drawing/2014/main" id="{4EAA0E5F-2DC2-477D-AE29-E9AD8E5A917E}"/>
              </a:ext>
            </a:extLst>
          </p:cNvPr>
          <p:cNvGrpSpPr/>
          <p:nvPr/>
        </p:nvGrpSpPr>
        <p:grpSpPr>
          <a:xfrm>
            <a:off x="3169190" y="199469"/>
            <a:ext cx="460705" cy="491455"/>
            <a:chOff x="9901824" y="937343"/>
            <a:chExt cx="744273" cy="793950"/>
          </a:xfrm>
        </p:grpSpPr>
        <p:grpSp>
          <p:nvGrpSpPr>
            <p:cNvPr id="42" name="Google Shape;4723;p49">
              <a:extLst>
                <a:ext uri="{FF2B5EF4-FFF2-40B4-BE49-F238E27FC236}">
                  <a16:creationId xmlns:a16="http://schemas.microsoft.com/office/drawing/2014/main" id="{B026D130-D86E-4873-B823-C0AB8A1BC3C3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9" name="Google Shape;4724;p49">
                <a:extLst>
                  <a:ext uri="{FF2B5EF4-FFF2-40B4-BE49-F238E27FC236}">
                    <a16:creationId xmlns:a16="http://schemas.microsoft.com/office/drawing/2014/main" id="{15B538DD-4457-4B40-BB05-E8F61FBFD99B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4725;p49">
                <a:extLst>
                  <a:ext uri="{FF2B5EF4-FFF2-40B4-BE49-F238E27FC236}">
                    <a16:creationId xmlns:a16="http://schemas.microsoft.com/office/drawing/2014/main" id="{01C4E0F1-438D-477A-83A5-43FF77C139A9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4726;p49">
                <a:extLst>
                  <a:ext uri="{FF2B5EF4-FFF2-40B4-BE49-F238E27FC236}">
                    <a16:creationId xmlns:a16="http://schemas.microsoft.com/office/drawing/2014/main" id="{AEFCE7AE-9ED7-4F8C-AE42-18B97E629F32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4727;p49">
                <a:extLst>
                  <a:ext uri="{FF2B5EF4-FFF2-40B4-BE49-F238E27FC236}">
                    <a16:creationId xmlns:a16="http://schemas.microsoft.com/office/drawing/2014/main" id="{7423710C-35FE-431D-A569-6F07F75A326A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4728;p49">
                <a:extLst>
                  <a:ext uri="{FF2B5EF4-FFF2-40B4-BE49-F238E27FC236}">
                    <a16:creationId xmlns:a16="http://schemas.microsoft.com/office/drawing/2014/main" id="{2977E76F-1569-48F1-8FB7-2F099A9F88F2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4729;p49">
                <a:extLst>
                  <a:ext uri="{FF2B5EF4-FFF2-40B4-BE49-F238E27FC236}">
                    <a16:creationId xmlns:a16="http://schemas.microsoft.com/office/drawing/2014/main" id="{CFEDDCCD-06D8-4C2C-8035-8CD0ED331862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4730;p49">
                <a:extLst>
                  <a:ext uri="{FF2B5EF4-FFF2-40B4-BE49-F238E27FC236}">
                    <a16:creationId xmlns:a16="http://schemas.microsoft.com/office/drawing/2014/main" id="{E20F3A57-6068-4B7A-A984-E36C2A64EA1E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4731;p49">
                <a:extLst>
                  <a:ext uri="{FF2B5EF4-FFF2-40B4-BE49-F238E27FC236}">
                    <a16:creationId xmlns:a16="http://schemas.microsoft.com/office/drawing/2014/main" id="{B7296ED9-7A72-41ED-BC7D-F9D228FAD4FD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4732;p49">
                <a:extLst>
                  <a:ext uri="{FF2B5EF4-FFF2-40B4-BE49-F238E27FC236}">
                    <a16:creationId xmlns:a16="http://schemas.microsoft.com/office/drawing/2014/main" id="{CB76C7F5-8134-4902-8ADB-3DCCFC411D8E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733;p49">
                <a:extLst>
                  <a:ext uri="{FF2B5EF4-FFF2-40B4-BE49-F238E27FC236}">
                    <a16:creationId xmlns:a16="http://schemas.microsoft.com/office/drawing/2014/main" id="{ABB203C7-1F91-464C-86CA-C50CE2743D25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" name="Google Shape;4734;p49">
              <a:extLst>
                <a:ext uri="{FF2B5EF4-FFF2-40B4-BE49-F238E27FC236}">
                  <a16:creationId xmlns:a16="http://schemas.microsoft.com/office/drawing/2014/main" id="{835554F4-C6D0-4B4F-BD85-B7C985986ED8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735;p49">
              <a:extLst>
                <a:ext uri="{FF2B5EF4-FFF2-40B4-BE49-F238E27FC236}">
                  <a16:creationId xmlns:a16="http://schemas.microsoft.com/office/drawing/2014/main" id="{FCCC5127-E770-4E25-A606-2F384EFABA2F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736;p49">
              <a:extLst>
                <a:ext uri="{FF2B5EF4-FFF2-40B4-BE49-F238E27FC236}">
                  <a16:creationId xmlns:a16="http://schemas.microsoft.com/office/drawing/2014/main" id="{564B1319-A86A-42AF-936E-FEE5CEF64AB6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737;p49">
              <a:extLst>
                <a:ext uri="{FF2B5EF4-FFF2-40B4-BE49-F238E27FC236}">
                  <a16:creationId xmlns:a16="http://schemas.microsoft.com/office/drawing/2014/main" id="{93E689BE-270D-4638-B269-E8EB42D7BFEB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38;p49">
              <a:extLst>
                <a:ext uri="{FF2B5EF4-FFF2-40B4-BE49-F238E27FC236}">
                  <a16:creationId xmlns:a16="http://schemas.microsoft.com/office/drawing/2014/main" id="{5FB4D22E-CE8B-4022-BFA6-2C71B4C65CCD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739;p49">
              <a:extLst>
                <a:ext uri="{FF2B5EF4-FFF2-40B4-BE49-F238E27FC236}">
                  <a16:creationId xmlns:a16="http://schemas.microsoft.com/office/drawing/2014/main" id="{AC8BF423-0034-4000-8687-0F0371076B8E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4654;p49">
            <a:extLst>
              <a:ext uri="{FF2B5EF4-FFF2-40B4-BE49-F238E27FC236}">
                <a16:creationId xmlns:a16="http://schemas.microsoft.com/office/drawing/2014/main" id="{0183797C-B90C-4C0A-872A-91214994A439}"/>
              </a:ext>
            </a:extLst>
          </p:cNvPr>
          <p:cNvGrpSpPr/>
          <p:nvPr/>
        </p:nvGrpSpPr>
        <p:grpSpPr>
          <a:xfrm>
            <a:off x="723864" y="2683378"/>
            <a:ext cx="1647196" cy="1697236"/>
            <a:chOff x="3706812" y="1035050"/>
            <a:chExt cx="4792662" cy="4787899"/>
          </a:xfrm>
        </p:grpSpPr>
        <p:sp>
          <p:nvSpPr>
            <p:cNvPr id="60" name="Google Shape;4655;p49">
              <a:extLst>
                <a:ext uri="{FF2B5EF4-FFF2-40B4-BE49-F238E27FC236}">
                  <a16:creationId xmlns:a16="http://schemas.microsoft.com/office/drawing/2014/main" id="{2162F454-EDF3-4CC2-AD93-52C7A4448157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656;p49">
              <a:extLst>
                <a:ext uri="{FF2B5EF4-FFF2-40B4-BE49-F238E27FC236}">
                  <a16:creationId xmlns:a16="http://schemas.microsoft.com/office/drawing/2014/main" id="{8684C38E-1A50-453E-A268-081F210D412C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657;p49">
              <a:extLst>
                <a:ext uri="{FF2B5EF4-FFF2-40B4-BE49-F238E27FC236}">
                  <a16:creationId xmlns:a16="http://schemas.microsoft.com/office/drawing/2014/main" id="{862F8EA1-4B45-4394-91EC-C4AE206AE864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658;p49">
              <a:extLst>
                <a:ext uri="{FF2B5EF4-FFF2-40B4-BE49-F238E27FC236}">
                  <a16:creationId xmlns:a16="http://schemas.microsoft.com/office/drawing/2014/main" id="{B8308049-4B9E-4CD4-9703-39EE4DFA1792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659;p49">
              <a:extLst>
                <a:ext uri="{FF2B5EF4-FFF2-40B4-BE49-F238E27FC236}">
                  <a16:creationId xmlns:a16="http://schemas.microsoft.com/office/drawing/2014/main" id="{8D758807-0CFE-4B65-83C0-003C2405BCB2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660;p49">
              <a:extLst>
                <a:ext uri="{FF2B5EF4-FFF2-40B4-BE49-F238E27FC236}">
                  <a16:creationId xmlns:a16="http://schemas.microsoft.com/office/drawing/2014/main" id="{69A2A29F-189A-4532-8ABC-EAB3CB6AFA5A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C384E9-3828-4797-B06C-9650A16AF21E}"/>
              </a:ext>
            </a:extLst>
          </p:cNvPr>
          <p:cNvSpPr/>
          <p:nvPr/>
        </p:nvSpPr>
        <p:spPr>
          <a:xfrm>
            <a:off x="4497572" y="0"/>
            <a:ext cx="4646428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663F3-AE37-4BD1-BF90-F3EF788A6E6B}"/>
              </a:ext>
            </a:extLst>
          </p:cNvPr>
          <p:cNvSpPr/>
          <p:nvPr/>
        </p:nvSpPr>
        <p:spPr>
          <a:xfrm>
            <a:off x="3542" y="-831"/>
            <a:ext cx="5029200" cy="51435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</a:schemeClr>
              </a:gs>
              <a:gs pos="16000">
                <a:schemeClr val="accent6">
                  <a:lumMod val="25000"/>
                  <a:lumOff val="75000"/>
                </a:schemeClr>
              </a:gs>
              <a:gs pos="85000">
                <a:schemeClr val="accent5">
                  <a:lumMod val="10000"/>
                  <a:lumOff val="90000"/>
                </a:schemeClr>
              </a:gs>
              <a:gs pos="0">
                <a:schemeClr val="accent6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161E8-5898-41FB-B133-6D3004F4DF6C}"/>
              </a:ext>
            </a:extLst>
          </p:cNvPr>
          <p:cNvSpPr txBox="1"/>
          <p:nvPr/>
        </p:nvSpPr>
        <p:spPr>
          <a:xfrm>
            <a:off x="984478" y="-73218"/>
            <a:ext cx="2158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ahnschrift SemiBold" panose="020B0502040204020203" pitchFamily="34" charset="0"/>
              </a:rPr>
              <a:t>Outline</a:t>
            </a:r>
          </a:p>
          <a:p>
            <a:endParaRPr lang="en-US" sz="2800" b="1" dirty="0">
              <a:solidFill>
                <a:schemeClr val="accent6">
                  <a:lumMod val="90000"/>
                  <a:lumOff val="1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CC771BCA-3ACF-423E-9448-C34C1B32F397}"/>
              </a:ext>
            </a:extLst>
          </p:cNvPr>
          <p:cNvSpPr/>
          <p:nvPr/>
        </p:nvSpPr>
        <p:spPr>
          <a:xfrm>
            <a:off x="156450" y="948654"/>
            <a:ext cx="327332" cy="205347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BF16B-7328-4ECC-98BC-A17A94BFF36B}"/>
              </a:ext>
            </a:extLst>
          </p:cNvPr>
          <p:cNvSpPr txBox="1"/>
          <p:nvPr/>
        </p:nvSpPr>
        <p:spPr>
          <a:xfrm>
            <a:off x="483782" y="864680"/>
            <a:ext cx="145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Introduction</a:t>
            </a:r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3980FC61-7229-4F1E-A71A-836E6332A391}"/>
              </a:ext>
            </a:extLst>
          </p:cNvPr>
          <p:cNvSpPr/>
          <p:nvPr/>
        </p:nvSpPr>
        <p:spPr>
          <a:xfrm>
            <a:off x="107661" y="1459016"/>
            <a:ext cx="327332" cy="205347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398DC-B4BE-482D-BF18-2563AEC1D01A}"/>
              </a:ext>
            </a:extLst>
          </p:cNvPr>
          <p:cNvSpPr txBox="1"/>
          <p:nvPr/>
        </p:nvSpPr>
        <p:spPr>
          <a:xfrm>
            <a:off x="483782" y="1392412"/>
            <a:ext cx="1935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Objective</a:t>
            </a: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07019026-8C1F-45EE-9588-19579034B093}"/>
              </a:ext>
            </a:extLst>
          </p:cNvPr>
          <p:cNvSpPr/>
          <p:nvPr/>
        </p:nvSpPr>
        <p:spPr>
          <a:xfrm>
            <a:off x="91531" y="2022381"/>
            <a:ext cx="327332" cy="205347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D6D17-D49F-46F4-BA79-1AC6C8F802E6}"/>
              </a:ext>
            </a:extLst>
          </p:cNvPr>
          <p:cNvSpPr txBox="1"/>
          <p:nvPr/>
        </p:nvSpPr>
        <p:spPr>
          <a:xfrm>
            <a:off x="474319" y="1952569"/>
            <a:ext cx="1743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Methodology</a:t>
            </a:r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7E01A496-B49C-4480-8900-A27B3C84C98D}"/>
              </a:ext>
            </a:extLst>
          </p:cNvPr>
          <p:cNvSpPr/>
          <p:nvPr/>
        </p:nvSpPr>
        <p:spPr>
          <a:xfrm>
            <a:off x="77859" y="2571750"/>
            <a:ext cx="341003" cy="205347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CBDF8-ABAE-4410-954B-5D48DD90AAD6}"/>
              </a:ext>
            </a:extLst>
          </p:cNvPr>
          <p:cNvSpPr txBox="1"/>
          <p:nvPr/>
        </p:nvSpPr>
        <p:spPr>
          <a:xfrm>
            <a:off x="445538" y="2514991"/>
            <a:ext cx="1743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Code Structure</a:t>
            </a:r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165D349D-966B-4174-B590-9AA8FEB931B4}"/>
              </a:ext>
            </a:extLst>
          </p:cNvPr>
          <p:cNvSpPr/>
          <p:nvPr/>
        </p:nvSpPr>
        <p:spPr>
          <a:xfrm>
            <a:off x="77858" y="3092639"/>
            <a:ext cx="341003" cy="205348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01593-D796-4E9E-B468-391D995811AC}"/>
              </a:ext>
            </a:extLst>
          </p:cNvPr>
          <p:cNvSpPr txBox="1"/>
          <p:nvPr/>
        </p:nvSpPr>
        <p:spPr>
          <a:xfrm>
            <a:off x="397938" y="3527531"/>
            <a:ext cx="1743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Future work</a:t>
            </a:r>
          </a:p>
        </p:txBody>
      </p:sp>
      <p:sp>
        <p:nvSpPr>
          <p:cNvPr id="27" name="Arrow: Notched Right 26">
            <a:extLst>
              <a:ext uri="{FF2B5EF4-FFF2-40B4-BE49-F238E27FC236}">
                <a16:creationId xmlns:a16="http://schemas.microsoft.com/office/drawing/2014/main" id="{D7673B63-D2D1-49BC-82A8-2CC97DB949C9}"/>
              </a:ext>
            </a:extLst>
          </p:cNvPr>
          <p:cNvSpPr/>
          <p:nvPr/>
        </p:nvSpPr>
        <p:spPr>
          <a:xfrm>
            <a:off x="77857" y="3600182"/>
            <a:ext cx="341003" cy="205348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8D181-0473-4D12-873E-2655D75C8C1B}"/>
              </a:ext>
            </a:extLst>
          </p:cNvPr>
          <p:cNvSpPr txBox="1"/>
          <p:nvPr/>
        </p:nvSpPr>
        <p:spPr>
          <a:xfrm>
            <a:off x="420900" y="3969768"/>
            <a:ext cx="160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Conclusion</a:t>
            </a: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664AC47A-4BA6-402C-9A48-74FE0FA207D6}"/>
              </a:ext>
            </a:extLst>
          </p:cNvPr>
          <p:cNvSpPr/>
          <p:nvPr/>
        </p:nvSpPr>
        <p:spPr>
          <a:xfrm>
            <a:off x="1742919" y="4389347"/>
            <a:ext cx="1216152" cy="731520"/>
          </a:xfrm>
          <a:prstGeom prst="curvedDownArrow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BFDED51-3623-4368-AE89-A16D9EC1C136}"/>
              </a:ext>
            </a:extLst>
          </p:cNvPr>
          <p:cNvSpPr/>
          <p:nvPr/>
        </p:nvSpPr>
        <p:spPr>
          <a:xfrm>
            <a:off x="9698" y="15858"/>
            <a:ext cx="490998" cy="920407"/>
          </a:xfrm>
          <a:prstGeom prst="curvedLeftArrow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4E570F92-80CB-45BC-A247-29C254C28FF4}"/>
              </a:ext>
            </a:extLst>
          </p:cNvPr>
          <p:cNvSpPr/>
          <p:nvPr/>
        </p:nvSpPr>
        <p:spPr>
          <a:xfrm>
            <a:off x="3001677" y="0"/>
            <a:ext cx="1216152" cy="731520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BC377A59-4591-4E7F-894E-C1E3F04320F8}"/>
              </a:ext>
            </a:extLst>
          </p:cNvPr>
          <p:cNvSpPr/>
          <p:nvPr/>
        </p:nvSpPr>
        <p:spPr>
          <a:xfrm>
            <a:off x="4296724" y="1876033"/>
            <a:ext cx="731520" cy="1216152"/>
          </a:xfrm>
          <a:prstGeom prst="curved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22" name="Google Shape;4893;p49">
            <a:extLst>
              <a:ext uri="{FF2B5EF4-FFF2-40B4-BE49-F238E27FC236}">
                <a16:creationId xmlns:a16="http://schemas.microsoft.com/office/drawing/2014/main" id="{2E6DD7CB-52A9-48F7-A4D5-ADC58544C550}"/>
              </a:ext>
            </a:extLst>
          </p:cNvPr>
          <p:cNvGrpSpPr/>
          <p:nvPr/>
        </p:nvGrpSpPr>
        <p:grpSpPr>
          <a:xfrm>
            <a:off x="4350060" y="474732"/>
            <a:ext cx="443879" cy="445541"/>
            <a:chOff x="4764809" y="3184208"/>
            <a:chExt cx="717090" cy="719775"/>
          </a:xfrm>
        </p:grpSpPr>
        <p:sp>
          <p:nvSpPr>
            <p:cNvPr id="25" name="Google Shape;4894;p49">
              <a:extLst>
                <a:ext uri="{FF2B5EF4-FFF2-40B4-BE49-F238E27FC236}">
                  <a16:creationId xmlns:a16="http://schemas.microsoft.com/office/drawing/2014/main" id="{2354C976-0903-48C6-9F01-D639F983F15A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895;p49">
              <a:extLst>
                <a:ext uri="{FF2B5EF4-FFF2-40B4-BE49-F238E27FC236}">
                  <a16:creationId xmlns:a16="http://schemas.microsoft.com/office/drawing/2014/main" id="{EE7B2E39-E17E-4C36-A01B-C0EE7A9AEC26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896;p49">
              <a:extLst>
                <a:ext uri="{FF2B5EF4-FFF2-40B4-BE49-F238E27FC236}">
                  <a16:creationId xmlns:a16="http://schemas.microsoft.com/office/drawing/2014/main" id="{3086F26D-5FCB-419B-A531-630AC043B3A5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4893;p49">
            <a:extLst>
              <a:ext uri="{FF2B5EF4-FFF2-40B4-BE49-F238E27FC236}">
                <a16:creationId xmlns:a16="http://schemas.microsoft.com/office/drawing/2014/main" id="{9017F43C-9F05-44BE-B749-13D3030132F1}"/>
              </a:ext>
            </a:extLst>
          </p:cNvPr>
          <p:cNvGrpSpPr/>
          <p:nvPr/>
        </p:nvGrpSpPr>
        <p:grpSpPr>
          <a:xfrm>
            <a:off x="4198018" y="4223227"/>
            <a:ext cx="443879" cy="445541"/>
            <a:chOff x="4764809" y="3184208"/>
            <a:chExt cx="717090" cy="719775"/>
          </a:xfrm>
        </p:grpSpPr>
        <p:sp>
          <p:nvSpPr>
            <p:cNvPr id="38" name="Google Shape;4894;p49">
              <a:extLst>
                <a:ext uri="{FF2B5EF4-FFF2-40B4-BE49-F238E27FC236}">
                  <a16:creationId xmlns:a16="http://schemas.microsoft.com/office/drawing/2014/main" id="{C195E982-6289-4198-BF21-D0FA615EEEEC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895;p49">
              <a:extLst>
                <a:ext uri="{FF2B5EF4-FFF2-40B4-BE49-F238E27FC236}">
                  <a16:creationId xmlns:a16="http://schemas.microsoft.com/office/drawing/2014/main" id="{CC4A3470-DCCE-4C18-AA33-7FC25885DA28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896;p49">
              <a:extLst>
                <a:ext uri="{FF2B5EF4-FFF2-40B4-BE49-F238E27FC236}">
                  <a16:creationId xmlns:a16="http://schemas.microsoft.com/office/drawing/2014/main" id="{20406700-9A9F-4D70-B2A3-6DC18531172A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893;p49">
            <a:extLst>
              <a:ext uri="{FF2B5EF4-FFF2-40B4-BE49-F238E27FC236}">
                <a16:creationId xmlns:a16="http://schemas.microsoft.com/office/drawing/2014/main" id="{7E5409CE-6309-44E7-9F39-81F76B834613}"/>
              </a:ext>
            </a:extLst>
          </p:cNvPr>
          <p:cNvGrpSpPr/>
          <p:nvPr/>
        </p:nvGrpSpPr>
        <p:grpSpPr>
          <a:xfrm>
            <a:off x="2753834" y="2161869"/>
            <a:ext cx="443879" cy="445541"/>
            <a:chOff x="4764809" y="3184208"/>
            <a:chExt cx="717090" cy="719775"/>
          </a:xfrm>
        </p:grpSpPr>
        <p:sp>
          <p:nvSpPr>
            <p:cNvPr id="42" name="Google Shape;4894;p49">
              <a:extLst>
                <a:ext uri="{FF2B5EF4-FFF2-40B4-BE49-F238E27FC236}">
                  <a16:creationId xmlns:a16="http://schemas.microsoft.com/office/drawing/2014/main" id="{2189C7AE-F53A-4E2C-A460-243736450B92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895;p49">
              <a:extLst>
                <a:ext uri="{FF2B5EF4-FFF2-40B4-BE49-F238E27FC236}">
                  <a16:creationId xmlns:a16="http://schemas.microsoft.com/office/drawing/2014/main" id="{7D5C705C-0AE6-4342-9443-5966635B69B3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896;p49">
              <a:extLst>
                <a:ext uri="{FF2B5EF4-FFF2-40B4-BE49-F238E27FC236}">
                  <a16:creationId xmlns:a16="http://schemas.microsoft.com/office/drawing/2014/main" id="{5A9F0383-3100-47D8-8795-227BF41C148E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893;p49">
            <a:extLst>
              <a:ext uri="{FF2B5EF4-FFF2-40B4-BE49-F238E27FC236}">
                <a16:creationId xmlns:a16="http://schemas.microsoft.com/office/drawing/2014/main" id="{449F5EDB-49B1-44DC-9039-8EA261902803}"/>
              </a:ext>
            </a:extLst>
          </p:cNvPr>
          <p:cNvGrpSpPr/>
          <p:nvPr/>
        </p:nvGrpSpPr>
        <p:grpSpPr>
          <a:xfrm>
            <a:off x="414510" y="4341263"/>
            <a:ext cx="443879" cy="445541"/>
            <a:chOff x="4764809" y="3184208"/>
            <a:chExt cx="717090" cy="719775"/>
          </a:xfrm>
        </p:grpSpPr>
        <p:sp>
          <p:nvSpPr>
            <p:cNvPr id="46" name="Google Shape;4894;p49">
              <a:extLst>
                <a:ext uri="{FF2B5EF4-FFF2-40B4-BE49-F238E27FC236}">
                  <a16:creationId xmlns:a16="http://schemas.microsoft.com/office/drawing/2014/main" id="{7F2FA07C-1E15-4242-82A0-062D832D334F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895;p49">
              <a:extLst>
                <a:ext uri="{FF2B5EF4-FFF2-40B4-BE49-F238E27FC236}">
                  <a16:creationId xmlns:a16="http://schemas.microsoft.com/office/drawing/2014/main" id="{77E883F1-831E-4FD5-BD9E-1C646FBB35BC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96;p49">
              <a:extLst>
                <a:ext uri="{FF2B5EF4-FFF2-40B4-BE49-F238E27FC236}">
                  <a16:creationId xmlns:a16="http://schemas.microsoft.com/office/drawing/2014/main" id="{4E16B361-7D28-4A2B-BF25-B60A4A8D7813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4893;p49">
            <a:extLst>
              <a:ext uri="{FF2B5EF4-FFF2-40B4-BE49-F238E27FC236}">
                <a16:creationId xmlns:a16="http://schemas.microsoft.com/office/drawing/2014/main" id="{54759F18-E679-452B-BA58-4F85B9CA66BC}"/>
              </a:ext>
            </a:extLst>
          </p:cNvPr>
          <p:cNvGrpSpPr/>
          <p:nvPr/>
        </p:nvGrpSpPr>
        <p:grpSpPr>
          <a:xfrm>
            <a:off x="2074263" y="849054"/>
            <a:ext cx="443879" cy="445541"/>
            <a:chOff x="4764809" y="3184208"/>
            <a:chExt cx="717090" cy="719775"/>
          </a:xfrm>
        </p:grpSpPr>
        <p:sp>
          <p:nvSpPr>
            <p:cNvPr id="51" name="Google Shape;4894;p49">
              <a:extLst>
                <a:ext uri="{FF2B5EF4-FFF2-40B4-BE49-F238E27FC236}">
                  <a16:creationId xmlns:a16="http://schemas.microsoft.com/office/drawing/2014/main" id="{C351ECE1-F4BC-40E5-BC8D-01FF6A8485B4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895;p49">
              <a:extLst>
                <a:ext uri="{FF2B5EF4-FFF2-40B4-BE49-F238E27FC236}">
                  <a16:creationId xmlns:a16="http://schemas.microsoft.com/office/drawing/2014/main" id="{10DEED30-F23C-4E51-AF31-63A64A0103B0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896;p49">
              <a:extLst>
                <a:ext uri="{FF2B5EF4-FFF2-40B4-BE49-F238E27FC236}">
                  <a16:creationId xmlns:a16="http://schemas.microsoft.com/office/drawing/2014/main" id="{5EEC290A-E369-4452-8785-841B2D8DAEC6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4893;p49">
            <a:extLst>
              <a:ext uri="{FF2B5EF4-FFF2-40B4-BE49-F238E27FC236}">
                <a16:creationId xmlns:a16="http://schemas.microsoft.com/office/drawing/2014/main" id="{C4C57EA2-407A-4FB0-A498-34625D92ABE2}"/>
              </a:ext>
            </a:extLst>
          </p:cNvPr>
          <p:cNvGrpSpPr/>
          <p:nvPr/>
        </p:nvGrpSpPr>
        <p:grpSpPr>
          <a:xfrm>
            <a:off x="2245473" y="3730204"/>
            <a:ext cx="443879" cy="445541"/>
            <a:chOff x="4764809" y="3184208"/>
            <a:chExt cx="717090" cy="719775"/>
          </a:xfrm>
        </p:grpSpPr>
        <p:sp>
          <p:nvSpPr>
            <p:cNvPr id="55" name="Google Shape;4894;p49">
              <a:extLst>
                <a:ext uri="{FF2B5EF4-FFF2-40B4-BE49-F238E27FC236}">
                  <a16:creationId xmlns:a16="http://schemas.microsoft.com/office/drawing/2014/main" id="{68FF7394-67F4-4C5B-85D9-03752FDCAFA4}"/>
                </a:ext>
              </a:extLst>
            </p:cNvPr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895;p49">
              <a:extLst>
                <a:ext uri="{FF2B5EF4-FFF2-40B4-BE49-F238E27FC236}">
                  <a16:creationId xmlns:a16="http://schemas.microsoft.com/office/drawing/2014/main" id="{737B2233-76F1-44D4-85BB-602CF6632A33}"/>
                </a:ext>
              </a:extLst>
            </p:cNvPr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896;p49">
              <a:extLst>
                <a:ext uri="{FF2B5EF4-FFF2-40B4-BE49-F238E27FC236}">
                  <a16:creationId xmlns:a16="http://schemas.microsoft.com/office/drawing/2014/main" id="{41FE93D3-7EF1-4D31-AB64-4F4670A5791D}"/>
                </a:ext>
              </a:extLst>
            </p:cNvPr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Arrow: Notched Right 48">
            <a:extLst>
              <a:ext uri="{FF2B5EF4-FFF2-40B4-BE49-F238E27FC236}">
                <a16:creationId xmlns:a16="http://schemas.microsoft.com/office/drawing/2014/main" id="{685BAB41-459B-484F-BDC1-D2D24B42B908}"/>
              </a:ext>
            </a:extLst>
          </p:cNvPr>
          <p:cNvSpPr/>
          <p:nvPr/>
        </p:nvSpPr>
        <p:spPr>
          <a:xfrm>
            <a:off x="56935" y="4073070"/>
            <a:ext cx="341003" cy="205348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9FC71-4FF4-44B0-8FA5-2985F182540C}"/>
              </a:ext>
            </a:extLst>
          </p:cNvPr>
          <p:cNvSpPr txBox="1"/>
          <p:nvPr/>
        </p:nvSpPr>
        <p:spPr>
          <a:xfrm>
            <a:off x="398936" y="3022521"/>
            <a:ext cx="191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Use of JARVIS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80BFB7"/>
                </a:solidFill>
              </a:rPr>
              <a:t>THANK YOU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2450804" y="1689928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3EBD5"/>
                </a:solidFill>
                <a:highlight>
                  <a:srgbClr val="01597F"/>
                </a:highlight>
              </a:rPr>
              <a:t>For stay </a:t>
            </a:r>
            <a:r>
              <a:rPr lang="en" sz="1800" dirty="0">
                <a:solidFill>
                  <a:schemeClr val="tx1">
                    <a:lumMod val="10000"/>
                    <a:lumOff val="90000"/>
                  </a:schemeClr>
                </a:solidFill>
                <a:highlight>
                  <a:srgbClr val="01597F"/>
                </a:highlight>
              </a:rPr>
              <a:t>with</a:t>
            </a:r>
            <a:r>
              <a:rPr lang="en" sz="1800" dirty="0">
                <a:solidFill>
                  <a:srgbClr val="D3EBD5"/>
                </a:solidFill>
                <a:highlight>
                  <a:srgbClr val="01597F"/>
                </a:highlight>
              </a:rPr>
              <a:t> us!</a:t>
            </a:r>
            <a:endParaRPr sz="18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Graphic 2" descr="Robot with solid fill">
            <a:extLst>
              <a:ext uri="{FF2B5EF4-FFF2-40B4-BE49-F238E27FC236}">
                <a16:creationId xmlns:a16="http://schemas.microsoft.com/office/drawing/2014/main" id="{85155B73-A6E8-472F-9680-E33409719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954" y="1512550"/>
            <a:ext cx="784800" cy="784800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2412BAF-D575-4CCC-8D60-266608BBBE57}"/>
              </a:ext>
            </a:extLst>
          </p:cNvPr>
          <p:cNvSpPr/>
          <p:nvPr/>
        </p:nvSpPr>
        <p:spPr>
          <a:xfrm>
            <a:off x="1754372" y="4398350"/>
            <a:ext cx="1216152" cy="731520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8349156A-42C1-4FE4-AC96-27B03F8B3113}"/>
              </a:ext>
            </a:extLst>
          </p:cNvPr>
          <p:cNvSpPr/>
          <p:nvPr/>
        </p:nvSpPr>
        <p:spPr>
          <a:xfrm>
            <a:off x="121" y="2512879"/>
            <a:ext cx="731520" cy="1216152"/>
          </a:xfrm>
          <a:prstGeom prst="curvedLeftArrow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19B7FFA9-59D2-4882-A19F-1A113B27A58A}"/>
              </a:ext>
            </a:extLst>
          </p:cNvPr>
          <p:cNvSpPr/>
          <p:nvPr/>
        </p:nvSpPr>
        <p:spPr>
          <a:xfrm>
            <a:off x="0" y="0"/>
            <a:ext cx="1216152" cy="731520"/>
          </a:xfrm>
          <a:prstGeom prst="curvedUpArrow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20AA04-D08D-49A8-8D50-DB6830C9A217}"/>
              </a:ext>
            </a:extLst>
          </p:cNvPr>
          <p:cNvSpPr/>
          <p:nvPr/>
        </p:nvSpPr>
        <p:spPr>
          <a:xfrm>
            <a:off x="268704" y="1494021"/>
            <a:ext cx="5932969" cy="2541181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schemeClr val="tx2">
                <a:lumMod val="75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D1558D-8885-44AC-8F0A-4E18C24A1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40" y="240394"/>
            <a:ext cx="5268900" cy="784800"/>
          </a:xfrm>
        </p:spPr>
        <p:txBody>
          <a:bodyPr/>
          <a:lstStyle/>
          <a:p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5280D-7257-442B-9152-B2C356F6643C}"/>
              </a:ext>
            </a:extLst>
          </p:cNvPr>
          <p:cNvSpPr txBox="1"/>
          <p:nvPr/>
        </p:nvSpPr>
        <p:spPr>
          <a:xfrm>
            <a:off x="562925" y="1610450"/>
            <a:ext cx="5344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800" b="1" kern="1200" dirty="0">
                <a:solidFill>
                  <a:schemeClr val="accent5">
                    <a:lumMod val="90000"/>
                    <a:lumOff val="10000"/>
                  </a:schemeClr>
                </a:solidFill>
                <a:latin typeface="Calibri" panose="020F0502020204030204"/>
                <a:ea typeface="+mn-ea"/>
                <a:cs typeface="+mn-cs"/>
              </a:rPr>
              <a:t>Meet Jarvis, your Python-powered voice assistant! With email sending, news updates, weather info, and a touch of humor, Jarvis simplifies your digital life. Need a quick web search, the time, or a joke? Jarvis has you covered. Stay organized, flip a coin, or generate a password on the fly. Just say "Jarvis," and let the magic happen. Welcome to a world where technology meets assistance.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DC7A5-C918-46E8-8C03-3B9E2FC24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4" r="32264" b="9078"/>
          <a:stretch/>
        </p:blipFill>
        <p:spPr>
          <a:xfrm>
            <a:off x="4890977" y="-12972"/>
            <a:ext cx="637953" cy="1291531"/>
          </a:xfrm>
          <a:prstGeom prst="rect">
            <a:avLst/>
          </a:prstGeom>
        </p:spPr>
      </p:pic>
      <p:sp>
        <p:nvSpPr>
          <p:cNvPr id="17" name="Google Shape;4520;p48">
            <a:extLst>
              <a:ext uri="{FF2B5EF4-FFF2-40B4-BE49-F238E27FC236}">
                <a16:creationId xmlns:a16="http://schemas.microsoft.com/office/drawing/2014/main" id="{EA6AA01A-DFC0-41F5-AA98-5BCDF2986B8C}"/>
              </a:ext>
            </a:extLst>
          </p:cNvPr>
          <p:cNvSpPr/>
          <p:nvPr/>
        </p:nvSpPr>
        <p:spPr>
          <a:xfrm>
            <a:off x="6055416" y="0"/>
            <a:ext cx="292516" cy="292496"/>
          </a:xfrm>
          <a:custGeom>
            <a:avLst/>
            <a:gdLst/>
            <a:ahLst/>
            <a:cxnLst/>
            <a:rect l="l" t="t" r="r" b="b"/>
            <a:pathLst>
              <a:path w="13996" h="13995" extrusionOk="0">
                <a:moveTo>
                  <a:pt x="6986" y="4714"/>
                </a:moveTo>
                <a:lnTo>
                  <a:pt x="7206" y="4738"/>
                </a:lnTo>
                <a:lnTo>
                  <a:pt x="7425" y="4763"/>
                </a:lnTo>
                <a:lnTo>
                  <a:pt x="7645" y="4812"/>
                </a:lnTo>
                <a:lnTo>
                  <a:pt x="7841" y="4885"/>
                </a:lnTo>
                <a:lnTo>
                  <a:pt x="8060" y="4983"/>
                </a:lnTo>
                <a:lnTo>
                  <a:pt x="8256" y="5105"/>
                </a:lnTo>
                <a:lnTo>
                  <a:pt x="8427" y="5227"/>
                </a:lnTo>
                <a:lnTo>
                  <a:pt x="8598" y="5398"/>
                </a:lnTo>
                <a:lnTo>
                  <a:pt x="8769" y="5569"/>
                </a:lnTo>
                <a:lnTo>
                  <a:pt x="8891" y="5740"/>
                </a:lnTo>
                <a:lnTo>
                  <a:pt x="9013" y="5935"/>
                </a:lnTo>
                <a:lnTo>
                  <a:pt x="9111" y="6155"/>
                </a:lnTo>
                <a:lnTo>
                  <a:pt x="9184" y="6350"/>
                </a:lnTo>
                <a:lnTo>
                  <a:pt x="9233" y="6570"/>
                </a:lnTo>
                <a:lnTo>
                  <a:pt x="9257" y="6790"/>
                </a:lnTo>
                <a:lnTo>
                  <a:pt x="9257" y="7010"/>
                </a:lnTo>
                <a:lnTo>
                  <a:pt x="9257" y="7229"/>
                </a:lnTo>
                <a:lnTo>
                  <a:pt x="9233" y="7425"/>
                </a:lnTo>
                <a:lnTo>
                  <a:pt x="9184" y="7645"/>
                </a:lnTo>
                <a:lnTo>
                  <a:pt x="9111" y="7864"/>
                </a:lnTo>
                <a:lnTo>
                  <a:pt x="9013" y="8060"/>
                </a:lnTo>
                <a:lnTo>
                  <a:pt x="8891" y="8255"/>
                </a:lnTo>
                <a:lnTo>
                  <a:pt x="8769" y="8451"/>
                </a:lnTo>
                <a:lnTo>
                  <a:pt x="8598" y="8622"/>
                </a:lnTo>
                <a:lnTo>
                  <a:pt x="8427" y="8768"/>
                </a:lnTo>
                <a:lnTo>
                  <a:pt x="8256" y="8915"/>
                </a:lnTo>
                <a:lnTo>
                  <a:pt x="8060" y="9012"/>
                </a:lnTo>
                <a:lnTo>
                  <a:pt x="7841" y="9110"/>
                </a:lnTo>
                <a:lnTo>
                  <a:pt x="7645" y="9183"/>
                </a:lnTo>
                <a:lnTo>
                  <a:pt x="7425" y="9232"/>
                </a:lnTo>
                <a:lnTo>
                  <a:pt x="7206" y="9257"/>
                </a:lnTo>
                <a:lnTo>
                  <a:pt x="6986" y="9281"/>
                </a:lnTo>
                <a:lnTo>
                  <a:pt x="6766" y="9257"/>
                </a:lnTo>
                <a:lnTo>
                  <a:pt x="6546" y="9232"/>
                </a:lnTo>
                <a:lnTo>
                  <a:pt x="6351" y="9183"/>
                </a:lnTo>
                <a:lnTo>
                  <a:pt x="6131" y="9110"/>
                </a:lnTo>
                <a:lnTo>
                  <a:pt x="5936" y="9012"/>
                </a:lnTo>
                <a:lnTo>
                  <a:pt x="5740" y="8915"/>
                </a:lnTo>
                <a:lnTo>
                  <a:pt x="5545" y="8768"/>
                </a:lnTo>
                <a:lnTo>
                  <a:pt x="5374" y="8622"/>
                </a:lnTo>
                <a:lnTo>
                  <a:pt x="5227" y="8451"/>
                </a:lnTo>
                <a:lnTo>
                  <a:pt x="5081" y="8255"/>
                </a:lnTo>
                <a:lnTo>
                  <a:pt x="4983" y="8060"/>
                </a:lnTo>
                <a:lnTo>
                  <a:pt x="4885" y="7864"/>
                </a:lnTo>
                <a:lnTo>
                  <a:pt x="4812" y="7645"/>
                </a:lnTo>
                <a:lnTo>
                  <a:pt x="4763" y="7425"/>
                </a:lnTo>
                <a:lnTo>
                  <a:pt x="4714" y="7229"/>
                </a:lnTo>
                <a:lnTo>
                  <a:pt x="4714" y="7010"/>
                </a:lnTo>
                <a:lnTo>
                  <a:pt x="4714" y="6790"/>
                </a:lnTo>
                <a:lnTo>
                  <a:pt x="4763" y="6570"/>
                </a:lnTo>
                <a:lnTo>
                  <a:pt x="4812" y="6350"/>
                </a:lnTo>
                <a:lnTo>
                  <a:pt x="4885" y="6155"/>
                </a:lnTo>
                <a:lnTo>
                  <a:pt x="4983" y="5935"/>
                </a:lnTo>
                <a:lnTo>
                  <a:pt x="5081" y="5740"/>
                </a:lnTo>
                <a:lnTo>
                  <a:pt x="5227" y="5569"/>
                </a:lnTo>
                <a:lnTo>
                  <a:pt x="5374" y="5398"/>
                </a:lnTo>
                <a:lnTo>
                  <a:pt x="5545" y="5227"/>
                </a:lnTo>
                <a:lnTo>
                  <a:pt x="5740" y="5105"/>
                </a:lnTo>
                <a:lnTo>
                  <a:pt x="5936" y="4983"/>
                </a:lnTo>
                <a:lnTo>
                  <a:pt x="6131" y="4885"/>
                </a:lnTo>
                <a:lnTo>
                  <a:pt x="6351" y="4812"/>
                </a:lnTo>
                <a:lnTo>
                  <a:pt x="6546" y="4763"/>
                </a:lnTo>
                <a:lnTo>
                  <a:pt x="6766" y="4738"/>
                </a:lnTo>
                <a:lnTo>
                  <a:pt x="6986" y="4714"/>
                </a:lnTo>
                <a:close/>
                <a:moveTo>
                  <a:pt x="6497" y="0"/>
                </a:moveTo>
                <a:lnTo>
                  <a:pt x="6375" y="25"/>
                </a:lnTo>
                <a:lnTo>
                  <a:pt x="6253" y="49"/>
                </a:lnTo>
                <a:lnTo>
                  <a:pt x="6131" y="122"/>
                </a:lnTo>
                <a:lnTo>
                  <a:pt x="6033" y="196"/>
                </a:lnTo>
                <a:lnTo>
                  <a:pt x="5936" y="293"/>
                </a:lnTo>
                <a:lnTo>
                  <a:pt x="5862" y="391"/>
                </a:lnTo>
                <a:lnTo>
                  <a:pt x="5813" y="513"/>
                </a:lnTo>
                <a:lnTo>
                  <a:pt x="5789" y="635"/>
                </a:lnTo>
                <a:lnTo>
                  <a:pt x="5618" y="2076"/>
                </a:lnTo>
                <a:lnTo>
                  <a:pt x="5325" y="2174"/>
                </a:lnTo>
                <a:lnTo>
                  <a:pt x="5032" y="2296"/>
                </a:lnTo>
                <a:lnTo>
                  <a:pt x="4763" y="2418"/>
                </a:lnTo>
                <a:lnTo>
                  <a:pt x="4495" y="2565"/>
                </a:lnTo>
                <a:lnTo>
                  <a:pt x="3347" y="1661"/>
                </a:lnTo>
                <a:lnTo>
                  <a:pt x="3225" y="1588"/>
                </a:lnTo>
                <a:lnTo>
                  <a:pt x="3103" y="1539"/>
                </a:lnTo>
                <a:lnTo>
                  <a:pt x="2980" y="1514"/>
                </a:lnTo>
                <a:lnTo>
                  <a:pt x="2736" y="1514"/>
                </a:lnTo>
                <a:lnTo>
                  <a:pt x="2590" y="1563"/>
                </a:lnTo>
                <a:lnTo>
                  <a:pt x="2492" y="1637"/>
                </a:lnTo>
                <a:lnTo>
                  <a:pt x="2394" y="1710"/>
                </a:lnTo>
                <a:lnTo>
                  <a:pt x="1710" y="2394"/>
                </a:lnTo>
                <a:lnTo>
                  <a:pt x="1613" y="2491"/>
                </a:lnTo>
                <a:lnTo>
                  <a:pt x="1564" y="2614"/>
                </a:lnTo>
                <a:lnTo>
                  <a:pt x="1515" y="2736"/>
                </a:lnTo>
                <a:lnTo>
                  <a:pt x="1491" y="2858"/>
                </a:lnTo>
                <a:lnTo>
                  <a:pt x="1491" y="3004"/>
                </a:lnTo>
                <a:lnTo>
                  <a:pt x="1515" y="3126"/>
                </a:lnTo>
                <a:lnTo>
                  <a:pt x="1564" y="3249"/>
                </a:lnTo>
                <a:lnTo>
                  <a:pt x="1637" y="3346"/>
                </a:lnTo>
                <a:lnTo>
                  <a:pt x="2541" y="4494"/>
                </a:lnTo>
                <a:lnTo>
                  <a:pt x="2394" y="4763"/>
                </a:lnTo>
                <a:lnTo>
                  <a:pt x="2272" y="5056"/>
                </a:lnTo>
                <a:lnTo>
                  <a:pt x="2174" y="5349"/>
                </a:lnTo>
                <a:lnTo>
                  <a:pt x="2077" y="5642"/>
                </a:lnTo>
                <a:lnTo>
                  <a:pt x="636" y="5789"/>
                </a:lnTo>
                <a:lnTo>
                  <a:pt x="514" y="5837"/>
                </a:lnTo>
                <a:lnTo>
                  <a:pt x="392" y="5886"/>
                </a:lnTo>
                <a:lnTo>
                  <a:pt x="269" y="5959"/>
                </a:lnTo>
                <a:lnTo>
                  <a:pt x="172" y="6033"/>
                </a:lnTo>
                <a:lnTo>
                  <a:pt x="99" y="6155"/>
                </a:lnTo>
                <a:lnTo>
                  <a:pt x="50" y="6253"/>
                </a:lnTo>
                <a:lnTo>
                  <a:pt x="1" y="6399"/>
                </a:lnTo>
                <a:lnTo>
                  <a:pt x="1" y="6521"/>
                </a:lnTo>
                <a:lnTo>
                  <a:pt x="1" y="7474"/>
                </a:lnTo>
                <a:lnTo>
                  <a:pt x="1" y="7620"/>
                </a:lnTo>
                <a:lnTo>
                  <a:pt x="50" y="7742"/>
                </a:lnTo>
                <a:lnTo>
                  <a:pt x="99" y="7864"/>
                </a:lnTo>
                <a:lnTo>
                  <a:pt x="172" y="7962"/>
                </a:lnTo>
                <a:lnTo>
                  <a:pt x="269" y="8060"/>
                </a:lnTo>
                <a:lnTo>
                  <a:pt x="392" y="8133"/>
                </a:lnTo>
                <a:lnTo>
                  <a:pt x="514" y="8182"/>
                </a:lnTo>
                <a:lnTo>
                  <a:pt x="636" y="8206"/>
                </a:lnTo>
                <a:lnTo>
                  <a:pt x="2077" y="8377"/>
                </a:lnTo>
                <a:lnTo>
                  <a:pt x="2174" y="8670"/>
                </a:lnTo>
                <a:lnTo>
                  <a:pt x="2272" y="8939"/>
                </a:lnTo>
                <a:lnTo>
                  <a:pt x="2394" y="9232"/>
                </a:lnTo>
                <a:lnTo>
                  <a:pt x="2541" y="9501"/>
                </a:lnTo>
                <a:lnTo>
                  <a:pt x="1637" y="10649"/>
                </a:lnTo>
                <a:lnTo>
                  <a:pt x="1564" y="10771"/>
                </a:lnTo>
                <a:lnTo>
                  <a:pt x="1515" y="10893"/>
                </a:lnTo>
                <a:lnTo>
                  <a:pt x="1491" y="11015"/>
                </a:lnTo>
                <a:lnTo>
                  <a:pt x="1491" y="11137"/>
                </a:lnTo>
                <a:lnTo>
                  <a:pt x="1515" y="11259"/>
                </a:lnTo>
                <a:lnTo>
                  <a:pt x="1564" y="11381"/>
                </a:lnTo>
                <a:lnTo>
                  <a:pt x="1613" y="11504"/>
                </a:lnTo>
                <a:lnTo>
                  <a:pt x="1710" y="11601"/>
                </a:lnTo>
                <a:lnTo>
                  <a:pt x="2394" y="12285"/>
                </a:lnTo>
                <a:lnTo>
                  <a:pt x="2492" y="12383"/>
                </a:lnTo>
                <a:lnTo>
                  <a:pt x="2590" y="12432"/>
                </a:lnTo>
                <a:lnTo>
                  <a:pt x="2736" y="12480"/>
                </a:lnTo>
                <a:lnTo>
                  <a:pt x="2858" y="12505"/>
                </a:lnTo>
                <a:lnTo>
                  <a:pt x="2980" y="12505"/>
                </a:lnTo>
                <a:lnTo>
                  <a:pt x="3103" y="12456"/>
                </a:lnTo>
                <a:lnTo>
                  <a:pt x="3225" y="12407"/>
                </a:lnTo>
                <a:lnTo>
                  <a:pt x="3347" y="12358"/>
                </a:lnTo>
                <a:lnTo>
                  <a:pt x="4495" y="11455"/>
                </a:lnTo>
                <a:lnTo>
                  <a:pt x="4763" y="11577"/>
                </a:lnTo>
                <a:lnTo>
                  <a:pt x="5032" y="11723"/>
                </a:lnTo>
                <a:lnTo>
                  <a:pt x="5325" y="11821"/>
                </a:lnTo>
                <a:lnTo>
                  <a:pt x="5618" y="11919"/>
                </a:lnTo>
                <a:lnTo>
                  <a:pt x="5789" y="13360"/>
                </a:lnTo>
                <a:lnTo>
                  <a:pt x="5813" y="13482"/>
                </a:lnTo>
                <a:lnTo>
                  <a:pt x="5862" y="13604"/>
                </a:lnTo>
                <a:lnTo>
                  <a:pt x="5936" y="13726"/>
                </a:lnTo>
                <a:lnTo>
                  <a:pt x="6033" y="13824"/>
                </a:lnTo>
                <a:lnTo>
                  <a:pt x="6131" y="13897"/>
                </a:lnTo>
                <a:lnTo>
                  <a:pt x="6253" y="13946"/>
                </a:lnTo>
                <a:lnTo>
                  <a:pt x="6375" y="13995"/>
                </a:lnTo>
                <a:lnTo>
                  <a:pt x="7596" y="13995"/>
                </a:lnTo>
                <a:lnTo>
                  <a:pt x="7743" y="13946"/>
                </a:lnTo>
                <a:lnTo>
                  <a:pt x="7841" y="13897"/>
                </a:lnTo>
                <a:lnTo>
                  <a:pt x="7963" y="13824"/>
                </a:lnTo>
                <a:lnTo>
                  <a:pt x="8036" y="13726"/>
                </a:lnTo>
                <a:lnTo>
                  <a:pt x="8109" y="13604"/>
                </a:lnTo>
                <a:lnTo>
                  <a:pt x="8158" y="13482"/>
                </a:lnTo>
                <a:lnTo>
                  <a:pt x="8183" y="13360"/>
                </a:lnTo>
                <a:lnTo>
                  <a:pt x="8353" y="11919"/>
                </a:lnTo>
                <a:lnTo>
                  <a:pt x="8647" y="11821"/>
                </a:lnTo>
                <a:lnTo>
                  <a:pt x="8940" y="11723"/>
                </a:lnTo>
                <a:lnTo>
                  <a:pt x="9233" y="11577"/>
                </a:lnTo>
                <a:lnTo>
                  <a:pt x="9501" y="11455"/>
                </a:lnTo>
                <a:lnTo>
                  <a:pt x="10649" y="12358"/>
                </a:lnTo>
                <a:lnTo>
                  <a:pt x="10747" y="12407"/>
                </a:lnTo>
                <a:lnTo>
                  <a:pt x="10869" y="12456"/>
                </a:lnTo>
                <a:lnTo>
                  <a:pt x="10991" y="12505"/>
                </a:lnTo>
                <a:lnTo>
                  <a:pt x="11138" y="12505"/>
                </a:lnTo>
                <a:lnTo>
                  <a:pt x="11260" y="12480"/>
                </a:lnTo>
                <a:lnTo>
                  <a:pt x="11382" y="12432"/>
                </a:lnTo>
                <a:lnTo>
                  <a:pt x="11504" y="12383"/>
                </a:lnTo>
                <a:lnTo>
                  <a:pt x="11602" y="12285"/>
                </a:lnTo>
                <a:lnTo>
                  <a:pt x="12286" y="11601"/>
                </a:lnTo>
                <a:lnTo>
                  <a:pt x="12359" y="11504"/>
                </a:lnTo>
                <a:lnTo>
                  <a:pt x="12432" y="11381"/>
                </a:lnTo>
                <a:lnTo>
                  <a:pt x="12457" y="11259"/>
                </a:lnTo>
                <a:lnTo>
                  <a:pt x="12481" y="11137"/>
                </a:lnTo>
                <a:lnTo>
                  <a:pt x="12481" y="11015"/>
                </a:lnTo>
                <a:lnTo>
                  <a:pt x="12457" y="10893"/>
                </a:lnTo>
                <a:lnTo>
                  <a:pt x="12408" y="10771"/>
                </a:lnTo>
                <a:lnTo>
                  <a:pt x="12334" y="10649"/>
                </a:lnTo>
                <a:lnTo>
                  <a:pt x="11431" y="9501"/>
                </a:lnTo>
                <a:lnTo>
                  <a:pt x="11577" y="9232"/>
                </a:lnTo>
                <a:lnTo>
                  <a:pt x="11699" y="8939"/>
                </a:lnTo>
                <a:lnTo>
                  <a:pt x="11822" y="8670"/>
                </a:lnTo>
                <a:lnTo>
                  <a:pt x="11895" y="8377"/>
                </a:lnTo>
                <a:lnTo>
                  <a:pt x="13360" y="8206"/>
                </a:lnTo>
                <a:lnTo>
                  <a:pt x="13482" y="8182"/>
                </a:lnTo>
                <a:lnTo>
                  <a:pt x="13604" y="8133"/>
                </a:lnTo>
                <a:lnTo>
                  <a:pt x="13702" y="8060"/>
                </a:lnTo>
                <a:lnTo>
                  <a:pt x="13800" y="7962"/>
                </a:lnTo>
                <a:lnTo>
                  <a:pt x="13873" y="7864"/>
                </a:lnTo>
                <a:lnTo>
                  <a:pt x="13946" y="7742"/>
                </a:lnTo>
                <a:lnTo>
                  <a:pt x="13971" y="7620"/>
                </a:lnTo>
                <a:lnTo>
                  <a:pt x="13995" y="7474"/>
                </a:lnTo>
                <a:lnTo>
                  <a:pt x="13995" y="6521"/>
                </a:lnTo>
                <a:lnTo>
                  <a:pt x="13971" y="6399"/>
                </a:lnTo>
                <a:lnTo>
                  <a:pt x="13946" y="6253"/>
                </a:lnTo>
                <a:lnTo>
                  <a:pt x="13873" y="6155"/>
                </a:lnTo>
                <a:lnTo>
                  <a:pt x="13800" y="6033"/>
                </a:lnTo>
                <a:lnTo>
                  <a:pt x="13702" y="5959"/>
                </a:lnTo>
                <a:lnTo>
                  <a:pt x="13604" y="5886"/>
                </a:lnTo>
                <a:lnTo>
                  <a:pt x="13482" y="5837"/>
                </a:lnTo>
                <a:lnTo>
                  <a:pt x="13360" y="5789"/>
                </a:lnTo>
                <a:lnTo>
                  <a:pt x="11895" y="5642"/>
                </a:lnTo>
                <a:lnTo>
                  <a:pt x="11822" y="5349"/>
                </a:lnTo>
                <a:lnTo>
                  <a:pt x="11699" y="5056"/>
                </a:lnTo>
                <a:lnTo>
                  <a:pt x="11577" y="4763"/>
                </a:lnTo>
                <a:lnTo>
                  <a:pt x="11431" y="4494"/>
                </a:lnTo>
                <a:lnTo>
                  <a:pt x="12334" y="3346"/>
                </a:lnTo>
                <a:lnTo>
                  <a:pt x="12408" y="3249"/>
                </a:lnTo>
                <a:lnTo>
                  <a:pt x="12457" y="3126"/>
                </a:lnTo>
                <a:lnTo>
                  <a:pt x="12481" y="3004"/>
                </a:lnTo>
                <a:lnTo>
                  <a:pt x="12481" y="2858"/>
                </a:lnTo>
                <a:lnTo>
                  <a:pt x="12457" y="2736"/>
                </a:lnTo>
                <a:lnTo>
                  <a:pt x="12432" y="2614"/>
                </a:lnTo>
                <a:lnTo>
                  <a:pt x="12359" y="2491"/>
                </a:lnTo>
                <a:lnTo>
                  <a:pt x="12286" y="2394"/>
                </a:lnTo>
                <a:lnTo>
                  <a:pt x="11602" y="1710"/>
                </a:lnTo>
                <a:lnTo>
                  <a:pt x="11504" y="1637"/>
                </a:lnTo>
                <a:lnTo>
                  <a:pt x="11382" y="1563"/>
                </a:lnTo>
                <a:lnTo>
                  <a:pt x="11260" y="1514"/>
                </a:lnTo>
                <a:lnTo>
                  <a:pt x="10991" y="1514"/>
                </a:lnTo>
                <a:lnTo>
                  <a:pt x="10869" y="1539"/>
                </a:lnTo>
                <a:lnTo>
                  <a:pt x="10747" y="1588"/>
                </a:lnTo>
                <a:lnTo>
                  <a:pt x="10649" y="1661"/>
                </a:lnTo>
                <a:lnTo>
                  <a:pt x="9501" y="2565"/>
                </a:lnTo>
                <a:lnTo>
                  <a:pt x="9233" y="2418"/>
                </a:lnTo>
                <a:lnTo>
                  <a:pt x="8940" y="2296"/>
                </a:lnTo>
                <a:lnTo>
                  <a:pt x="8647" y="2174"/>
                </a:lnTo>
                <a:lnTo>
                  <a:pt x="8353" y="2076"/>
                </a:lnTo>
                <a:lnTo>
                  <a:pt x="8183" y="635"/>
                </a:lnTo>
                <a:lnTo>
                  <a:pt x="8158" y="513"/>
                </a:lnTo>
                <a:lnTo>
                  <a:pt x="8109" y="391"/>
                </a:lnTo>
                <a:lnTo>
                  <a:pt x="8036" y="293"/>
                </a:lnTo>
                <a:lnTo>
                  <a:pt x="7963" y="196"/>
                </a:lnTo>
                <a:lnTo>
                  <a:pt x="7841" y="122"/>
                </a:lnTo>
                <a:lnTo>
                  <a:pt x="7743" y="49"/>
                </a:lnTo>
                <a:lnTo>
                  <a:pt x="7596" y="25"/>
                </a:lnTo>
                <a:lnTo>
                  <a:pt x="747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21;p48">
            <a:extLst>
              <a:ext uri="{FF2B5EF4-FFF2-40B4-BE49-F238E27FC236}">
                <a16:creationId xmlns:a16="http://schemas.microsoft.com/office/drawing/2014/main" id="{ABEEC28D-7FA2-4B3E-9FBF-DA3924AC8E7F}"/>
              </a:ext>
            </a:extLst>
          </p:cNvPr>
          <p:cNvSpPr/>
          <p:nvPr/>
        </p:nvSpPr>
        <p:spPr>
          <a:xfrm>
            <a:off x="6312912" y="157180"/>
            <a:ext cx="166427" cy="166427"/>
          </a:xfrm>
          <a:custGeom>
            <a:avLst/>
            <a:gdLst/>
            <a:ahLst/>
            <a:cxnLst/>
            <a:rect l="l" t="t" r="r" b="b"/>
            <a:pathLst>
              <a:path w="7963" h="7963" extrusionOk="0">
                <a:moveTo>
                  <a:pt x="3933" y="2296"/>
                </a:moveTo>
                <a:lnTo>
                  <a:pt x="4103" y="2321"/>
                </a:lnTo>
                <a:lnTo>
                  <a:pt x="4274" y="2321"/>
                </a:lnTo>
                <a:lnTo>
                  <a:pt x="4421" y="2370"/>
                </a:lnTo>
                <a:lnTo>
                  <a:pt x="4592" y="2419"/>
                </a:lnTo>
                <a:lnTo>
                  <a:pt x="4738" y="2492"/>
                </a:lnTo>
                <a:lnTo>
                  <a:pt x="4885" y="2565"/>
                </a:lnTo>
                <a:lnTo>
                  <a:pt x="5032" y="2663"/>
                </a:lnTo>
                <a:lnTo>
                  <a:pt x="5154" y="2785"/>
                </a:lnTo>
                <a:lnTo>
                  <a:pt x="5276" y="2883"/>
                </a:lnTo>
                <a:lnTo>
                  <a:pt x="5373" y="3029"/>
                </a:lnTo>
                <a:lnTo>
                  <a:pt x="5447" y="3151"/>
                </a:lnTo>
                <a:lnTo>
                  <a:pt x="5520" y="3298"/>
                </a:lnTo>
                <a:lnTo>
                  <a:pt x="5593" y="3444"/>
                </a:lnTo>
                <a:lnTo>
                  <a:pt x="5618" y="3615"/>
                </a:lnTo>
                <a:lnTo>
                  <a:pt x="5642" y="3762"/>
                </a:lnTo>
                <a:lnTo>
                  <a:pt x="5667" y="3933"/>
                </a:lnTo>
                <a:lnTo>
                  <a:pt x="5667" y="4079"/>
                </a:lnTo>
                <a:lnTo>
                  <a:pt x="5642" y="4250"/>
                </a:lnTo>
                <a:lnTo>
                  <a:pt x="5618" y="4421"/>
                </a:lnTo>
                <a:lnTo>
                  <a:pt x="5569" y="4568"/>
                </a:lnTo>
                <a:lnTo>
                  <a:pt x="5496" y="4739"/>
                </a:lnTo>
                <a:lnTo>
                  <a:pt x="5398" y="4885"/>
                </a:lnTo>
                <a:lnTo>
                  <a:pt x="5300" y="5007"/>
                </a:lnTo>
                <a:lnTo>
                  <a:pt x="5203" y="5154"/>
                </a:lnTo>
                <a:lnTo>
                  <a:pt x="5080" y="5252"/>
                </a:lnTo>
                <a:lnTo>
                  <a:pt x="4958" y="5349"/>
                </a:lnTo>
                <a:lnTo>
                  <a:pt x="4812" y="5447"/>
                </a:lnTo>
                <a:lnTo>
                  <a:pt x="4665" y="5520"/>
                </a:lnTo>
                <a:lnTo>
                  <a:pt x="4519" y="5569"/>
                </a:lnTo>
                <a:lnTo>
                  <a:pt x="4372" y="5618"/>
                </a:lnTo>
                <a:lnTo>
                  <a:pt x="4201" y="5642"/>
                </a:lnTo>
                <a:lnTo>
                  <a:pt x="4055" y="5667"/>
                </a:lnTo>
                <a:lnTo>
                  <a:pt x="3884" y="5642"/>
                </a:lnTo>
                <a:lnTo>
                  <a:pt x="3713" y="5642"/>
                </a:lnTo>
                <a:lnTo>
                  <a:pt x="3566" y="5594"/>
                </a:lnTo>
                <a:lnTo>
                  <a:pt x="3395" y="5545"/>
                </a:lnTo>
                <a:lnTo>
                  <a:pt x="3249" y="5471"/>
                </a:lnTo>
                <a:lnTo>
                  <a:pt x="3102" y="5398"/>
                </a:lnTo>
                <a:lnTo>
                  <a:pt x="2956" y="5300"/>
                </a:lnTo>
                <a:lnTo>
                  <a:pt x="2833" y="5178"/>
                </a:lnTo>
                <a:lnTo>
                  <a:pt x="2711" y="5081"/>
                </a:lnTo>
                <a:lnTo>
                  <a:pt x="2614" y="4934"/>
                </a:lnTo>
                <a:lnTo>
                  <a:pt x="2540" y="4812"/>
                </a:lnTo>
                <a:lnTo>
                  <a:pt x="2467" y="4665"/>
                </a:lnTo>
                <a:lnTo>
                  <a:pt x="2394" y="4519"/>
                </a:lnTo>
                <a:lnTo>
                  <a:pt x="2369" y="4348"/>
                </a:lnTo>
                <a:lnTo>
                  <a:pt x="2321" y="4201"/>
                </a:lnTo>
                <a:lnTo>
                  <a:pt x="2321" y="4030"/>
                </a:lnTo>
                <a:lnTo>
                  <a:pt x="2321" y="3884"/>
                </a:lnTo>
                <a:lnTo>
                  <a:pt x="2345" y="3713"/>
                </a:lnTo>
                <a:lnTo>
                  <a:pt x="2369" y="3542"/>
                </a:lnTo>
                <a:lnTo>
                  <a:pt x="2418" y="3395"/>
                </a:lnTo>
                <a:lnTo>
                  <a:pt x="2492" y="3224"/>
                </a:lnTo>
                <a:lnTo>
                  <a:pt x="2589" y="3078"/>
                </a:lnTo>
                <a:lnTo>
                  <a:pt x="2687" y="2956"/>
                </a:lnTo>
                <a:lnTo>
                  <a:pt x="2785" y="2809"/>
                </a:lnTo>
                <a:lnTo>
                  <a:pt x="2907" y="2712"/>
                </a:lnTo>
                <a:lnTo>
                  <a:pt x="3029" y="2614"/>
                </a:lnTo>
                <a:lnTo>
                  <a:pt x="3175" y="2516"/>
                </a:lnTo>
                <a:lnTo>
                  <a:pt x="3322" y="2443"/>
                </a:lnTo>
                <a:lnTo>
                  <a:pt x="3468" y="2394"/>
                </a:lnTo>
                <a:lnTo>
                  <a:pt x="3615" y="2345"/>
                </a:lnTo>
                <a:lnTo>
                  <a:pt x="3786" y="2321"/>
                </a:lnTo>
                <a:lnTo>
                  <a:pt x="3933" y="2296"/>
                </a:lnTo>
                <a:close/>
                <a:moveTo>
                  <a:pt x="3053" y="1"/>
                </a:moveTo>
                <a:lnTo>
                  <a:pt x="2980" y="25"/>
                </a:lnTo>
                <a:lnTo>
                  <a:pt x="2443" y="196"/>
                </a:lnTo>
                <a:lnTo>
                  <a:pt x="2369" y="220"/>
                </a:lnTo>
                <a:lnTo>
                  <a:pt x="2296" y="269"/>
                </a:lnTo>
                <a:lnTo>
                  <a:pt x="2198" y="391"/>
                </a:lnTo>
                <a:lnTo>
                  <a:pt x="2150" y="538"/>
                </a:lnTo>
                <a:lnTo>
                  <a:pt x="2150" y="611"/>
                </a:lnTo>
                <a:lnTo>
                  <a:pt x="2150" y="684"/>
                </a:lnTo>
                <a:lnTo>
                  <a:pt x="2394" y="1832"/>
                </a:lnTo>
                <a:lnTo>
                  <a:pt x="2223" y="1954"/>
                </a:lnTo>
                <a:lnTo>
                  <a:pt x="2076" y="2101"/>
                </a:lnTo>
                <a:lnTo>
                  <a:pt x="1002" y="1686"/>
                </a:lnTo>
                <a:lnTo>
                  <a:pt x="928" y="1686"/>
                </a:lnTo>
                <a:lnTo>
                  <a:pt x="831" y="1661"/>
                </a:lnTo>
                <a:lnTo>
                  <a:pt x="684" y="1710"/>
                </a:lnTo>
                <a:lnTo>
                  <a:pt x="562" y="1784"/>
                </a:lnTo>
                <a:lnTo>
                  <a:pt x="513" y="1832"/>
                </a:lnTo>
                <a:lnTo>
                  <a:pt x="464" y="1906"/>
                </a:lnTo>
                <a:lnTo>
                  <a:pt x="220" y="2394"/>
                </a:lnTo>
                <a:lnTo>
                  <a:pt x="196" y="2467"/>
                </a:lnTo>
                <a:lnTo>
                  <a:pt x="171" y="2541"/>
                </a:lnTo>
                <a:lnTo>
                  <a:pt x="196" y="2712"/>
                </a:lnTo>
                <a:lnTo>
                  <a:pt x="245" y="2834"/>
                </a:lnTo>
                <a:lnTo>
                  <a:pt x="293" y="2907"/>
                </a:lnTo>
                <a:lnTo>
                  <a:pt x="367" y="2956"/>
                </a:lnTo>
                <a:lnTo>
                  <a:pt x="1344" y="3591"/>
                </a:lnTo>
                <a:lnTo>
                  <a:pt x="1319" y="3786"/>
                </a:lnTo>
                <a:lnTo>
                  <a:pt x="1295" y="4006"/>
                </a:lnTo>
                <a:lnTo>
                  <a:pt x="245" y="4494"/>
                </a:lnTo>
                <a:lnTo>
                  <a:pt x="196" y="4519"/>
                </a:lnTo>
                <a:lnTo>
                  <a:pt x="123" y="4568"/>
                </a:lnTo>
                <a:lnTo>
                  <a:pt x="49" y="4714"/>
                </a:lnTo>
                <a:lnTo>
                  <a:pt x="0" y="4861"/>
                </a:lnTo>
                <a:lnTo>
                  <a:pt x="25" y="4934"/>
                </a:lnTo>
                <a:lnTo>
                  <a:pt x="25" y="5007"/>
                </a:lnTo>
                <a:lnTo>
                  <a:pt x="220" y="5545"/>
                </a:lnTo>
                <a:lnTo>
                  <a:pt x="245" y="5594"/>
                </a:lnTo>
                <a:lnTo>
                  <a:pt x="293" y="5667"/>
                </a:lnTo>
                <a:lnTo>
                  <a:pt x="391" y="5764"/>
                </a:lnTo>
                <a:lnTo>
                  <a:pt x="538" y="5813"/>
                </a:lnTo>
                <a:lnTo>
                  <a:pt x="684" y="5813"/>
                </a:lnTo>
                <a:lnTo>
                  <a:pt x="1832" y="5569"/>
                </a:lnTo>
                <a:lnTo>
                  <a:pt x="1954" y="5740"/>
                </a:lnTo>
                <a:lnTo>
                  <a:pt x="2101" y="5887"/>
                </a:lnTo>
                <a:lnTo>
                  <a:pt x="1710" y="6986"/>
                </a:lnTo>
                <a:lnTo>
                  <a:pt x="1686" y="7059"/>
                </a:lnTo>
                <a:lnTo>
                  <a:pt x="1686" y="7132"/>
                </a:lnTo>
                <a:lnTo>
                  <a:pt x="1710" y="7279"/>
                </a:lnTo>
                <a:lnTo>
                  <a:pt x="1783" y="7401"/>
                </a:lnTo>
                <a:lnTo>
                  <a:pt x="1857" y="7450"/>
                </a:lnTo>
                <a:lnTo>
                  <a:pt x="1905" y="7499"/>
                </a:lnTo>
                <a:lnTo>
                  <a:pt x="2418" y="7743"/>
                </a:lnTo>
                <a:lnTo>
                  <a:pt x="2492" y="7792"/>
                </a:lnTo>
                <a:lnTo>
                  <a:pt x="2711" y="7792"/>
                </a:lnTo>
                <a:lnTo>
                  <a:pt x="2858" y="7718"/>
                </a:lnTo>
                <a:lnTo>
                  <a:pt x="2907" y="7669"/>
                </a:lnTo>
                <a:lnTo>
                  <a:pt x="2956" y="7621"/>
                </a:lnTo>
                <a:lnTo>
                  <a:pt x="3591" y="6644"/>
                </a:lnTo>
                <a:lnTo>
                  <a:pt x="3810" y="6668"/>
                </a:lnTo>
                <a:lnTo>
                  <a:pt x="4006" y="6668"/>
                </a:lnTo>
                <a:lnTo>
                  <a:pt x="4494" y="7718"/>
                </a:lnTo>
                <a:lnTo>
                  <a:pt x="4543" y="7792"/>
                </a:lnTo>
                <a:lnTo>
                  <a:pt x="4592" y="7840"/>
                </a:lnTo>
                <a:lnTo>
                  <a:pt x="4714" y="7914"/>
                </a:lnTo>
                <a:lnTo>
                  <a:pt x="4861" y="7963"/>
                </a:lnTo>
                <a:lnTo>
                  <a:pt x="4934" y="7963"/>
                </a:lnTo>
                <a:lnTo>
                  <a:pt x="5007" y="7938"/>
                </a:lnTo>
                <a:lnTo>
                  <a:pt x="5544" y="7767"/>
                </a:lnTo>
                <a:lnTo>
                  <a:pt x="5618" y="7743"/>
                </a:lnTo>
                <a:lnTo>
                  <a:pt x="5667" y="7694"/>
                </a:lnTo>
                <a:lnTo>
                  <a:pt x="5764" y="7572"/>
                </a:lnTo>
                <a:lnTo>
                  <a:pt x="5838" y="7425"/>
                </a:lnTo>
                <a:lnTo>
                  <a:pt x="5838" y="7352"/>
                </a:lnTo>
                <a:lnTo>
                  <a:pt x="5838" y="7279"/>
                </a:lnTo>
                <a:lnTo>
                  <a:pt x="5593" y="6131"/>
                </a:lnTo>
                <a:lnTo>
                  <a:pt x="5740" y="6009"/>
                </a:lnTo>
                <a:lnTo>
                  <a:pt x="5911" y="5862"/>
                </a:lnTo>
                <a:lnTo>
                  <a:pt x="6985" y="6277"/>
                </a:lnTo>
                <a:lnTo>
                  <a:pt x="7059" y="6277"/>
                </a:lnTo>
                <a:lnTo>
                  <a:pt x="7132" y="6302"/>
                </a:lnTo>
                <a:lnTo>
                  <a:pt x="7278" y="6253"/>
                </a:lnTo>
                <a:lnTo>
                  <a:pt x="7425" y="6180"/>
                </a:lnTo>
                <a:lnTo>
                  <a:pt x="7474" y="6131"/>
                </a:lnTo>
                <a:lnTo>
                  <a:pt x="7523" y="6058"/>
                </a:lnTo>
                <a:lnTo>
                  <a:pt x="7767" y="5545"/>
                </a:lnTo>
                <a:lnTo>
                  <a:pt x="7791" y="5496"/>
                </a:lnTo>
                <a:lnTo>
                  <a:pt x="7816" y="5398"/>
                </a:lnTo>
                <a:lnTo>
                  <a:pt x="7791" y="5252"/>
                </a:lnTo>
                <a:lnTo>
                  <a:pt x="7718" y="5129"/>
                </a:lnTo>
                <a:lnTo>
                  <a:pt x="7669" y="5056"/>
                </a:lnTo>
                <a:lnTo>
                  <a:pt x="7620" y="5007"/>
                </a:lnTo>
                <a:lnTo>
                  <a:pt x="6643" y="4372"/>
                </a:lnTo>
                <a:lnTo>
                  <a:pt x="6668" y="4177"/>
                </a:lnTo>
                <a:lnTo>
                  <a:pt x="6668" y="3957"/>
                </a:lnTo>
                <a:lnTo>
                  <a:pt x="7718" y="3469"/>
                </a:lnTo>
                <a:lnTo>
                  <a:pt x="7791" y="3444"/>
                </a:lnTo>
                <a:lnTo>
                  <a:pt x="7865" y="3395"/>
                </a:lnTo>
                <a:lnTo>
                  <a:pt x="7938" y="3249"/>
                </a:lnTo>
                <a:lnTo>
                  <a:pt x="7962" y="3102"/>
                </a:lnTo>
                <a:lnTo>
                  <a:pt x="7962" y="3029"/>
                </a:lnTo>
                <a:lnTo>
                  <a:pt x="7962" y="2956"/>
                </a:lnTo>
                <a:lnTo>
                  <a:pt x="7767" y="2419"/>
                </a:lnTo>
                <a:lnTo>
                  <a:pt x="7743" y="2345"/>
                </a:lnTo>
                <a:lnTo>
                  <a:pt x="7694" y="2296"/>
                </a:lnTo>
                <a:lnTo>
                  <a:pt x="7572" y="2199"/>
                </a:lnTo>
                <a:lnTo>
                  <a:pt x="7449" y="2150"/>
                </a:lnTo>
                <a:lnTo>
                  <a:pt x="7278" y="2150"/>
                </a:lnTo>
                <a:lnTo>
                  <a:pt x="6155" y="2394"/>
                </a:lnTo>
                <a:lnTo>
                  <a:pt x="6033" y="2223"/>
                </a:lnTo>
                <a:lnTo>
                  <a:pt x="5886" y="2077"/>
                </a:lnTo>
                <a:lnTo>
                  <a:pt x="6277" y="978"/>
                </a:lnTo>
                <a:lnTo>
                  <a:pt x="6302" y="904"/>
                </a:lnTo>
                <a:lnTo>
                  <a:pt x="6302" y="831"/>
                </a:lnTo>
                <a:lnTo>
                  <a:pt x="6277" y="684"/>
                </a:lnTo>
                <a:lnTo>
                  <a:pt x="6179" y="562"/>
                </a:lnTo>
                <a:lnTo>
                  <a:pt x="6131" y="489"/>
                </a:lnTo>
                <a:lnTo>
                  <a:pt x="6082" y="465"/>
                </a:lnTo>
                <a:lnTo>
                  <a:pt x="5569" y="196"/>
                </a:lnTo>
                <a:lnTo>
                  <a:pt x="5496" y="172"/>
                </a:lnTo>
                <a:lnTo>
                  <a:pt x="5276" y="172"/>
                </a:lnTo>
                <a:lnTo>
                  <a:pt x="5129" y="245"/>
                </a:lnTo>
                <a:lnTo>
                  <a:pt x="5080" y="294"/>
                </a:lnTo>
                <a:lnTo>
                  <a:pt x="5032" y="343"/>
                </a:lnTo>
                <a:lnTo>
                  <a:pt x="4397" y="1319"/>
                </a:lnTo>
                <a:lnTo>
                  <a:pt x="4177" y="1295"/>
                </a:lnTo>
                <a:lnTo>
                  <a:pt x="3981" y="1295"/>
                </a:lnTo>
                <a:lnTo>
                  <a:pt x="3493" y="245"/>
                </a:lnTo>
                <a:lnTo>
                  <a:pt x="3444" y="172"/>
                </a:lnTo>
                <a:lnTo>
                  <a:pt x="3395" y="123"/>
                </a:lnTo>
                <a:lnTo>
                  <a:pt x="3273" y="49"/>
                </a:lnTo>
                <a:lnTo>
                  <a:pt x="312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416;p48">
            <a:extLst>
              <a:ext uri="{FF2B5EF4-FFF2-40B4-BE49-F238E27FC236}">
                <a16:creationId xmlns:a16="http://schemas.microsoft.com/office/drawing/2014/main" id="{8BA9E84C-0064-4618-ADE6-E1B7ED418239}"/>
              </a:ext>
            </a:extLst>
          </p:cNvPr>
          <p:cNvSpPr/>
          <p:nvPr/>
        </p:nvSpPr>
        <p:spPr>
          <a:xfrm>
            <a:off x="6649460" y="632793"/>
            <a:ext cx="261703" cy="313505"/>
          </a:xfrm>
          <a:custGeom>
            <a:avLst/>
            <a:gdLst/>
            <a:ahLst/>
            <a:cxnLst/>
            <a:rect l="l" t="t" r="r" b="b"/>
            <a:pathLst>
              <a:path w="15143" h="18562" extrusionOk="0">
                <a:moveTo>
                  <a:pt x="13140" y="6472"/>
                </a:moveTo>
                <a:lnTo>
                  <a:pt x="13238" y="6497"/>
                </a:lnTo>
                <a:lnTo>
                  <a:pt x="13311" y="6546"/>
                </a:lnTo>
                <a:lnTo>
                  <a:pt x="13360" y="6619"/>
                </a:lnTo>
                <a:lnTo>
                  <a:pt x="13384" y="6717"/>
                </a:lnTo>
                <a:lnTo>
                  <a:pt x="13360" y="6814"/>
                </a:lnTo>
                <a:lnTo>
                  <a:pt x="13311" y="6888"/>
                </a:lnTo>
                <a:lnTo>
                  <a:pt x="13238" y="6936"/>
                </a:lnTo>
                <a:lnTo>
                  <a:pt x="13140" y="6961"/>
                </a:lnTo>
                <a:lnTo>
                  <a:pt x="2003" y="6961"/>
                </a:lnTo>
                <a:lnTo>
                  <a:pt x="1905" y="6936"/>
                </a:lnTo>
                <a:lnTo>
                  <a:pt x="1832" y="6888"/>
                </a:lnTo>
                <a:lnTo>
                  <a:pt x="1783" y="6814"/>
                </a:lnTo>
                <a:lnTo>
                  <a:pt x="1759" y="6717"/>
                </a:lnTo>
                <a:lnTo>
                  <a:pt x="1783" y="6619"/>
                </a:lnTo>
                <a:lnTo>
                  <a:pt x="1832" y="6546"/>
                </a:lnTo>
                <a:lnTo>
                  <a:pt x="1905" y="6497"/>
                </a:lnTo>
                <a:lnTo>
                  <a:pt x="2003" y="6472"/>
                </a:lnTo>
                <a:close/>
                <a:moveTo>
                  <a:pt x="13238" y="8793"/>
                </a:moveTo>
                <a:lnTo>
                  <a:pt x="13311" y="8866"/>
                </a:lnTo>
                <a:lnTo>
                  <a:pt x="13360" y="8939"/>
                </a:lnTo>
                <a:lnTo>
                  <a:pt x="13384" y="9037"/>
                </a:lnTo>
                <a:lnTo>
                  <a:pt x="13360" y="9135"/>
                </a:lnTo>
                <a:lnTo>
                  <a:pt x="13311" y="9208"/>
                </a:lnTo>
                <a:lnTo>
                  <a:pt x="13238" y="9257"/>
                </a:lnTo>
                <a:lnTo>
                  <a:pt x="13140" y="9281"/>
                </a:lnTo>
                <a:lnTo>
                  <a:pt x="2003" y="9281"/>
                </a:lnTo>
                <a:lnTo>
                  <a:pt x="1905" y="9257"/>
                </a:lnTo>
                <a:lnTo>
                  <a:pt x="1832" y="9208"/>
                </a:lnTo>
                <a:lnTo>
                  <a:pt x="1783" y="9135"/>
                </a:lnTo>
                <a:lnTo>
                  <a:pt x="1759" y="9037"/>
                </a:lnTo>
                <a:lnTo>
                  <a:pt x="1783" y="8939"/>
                </a:lnTo>
                <a:lnTo>
                  <a:pt x="1832" y="8866"/>
                </a:lnTo>
                <a:lnTo>
                  <a:pt x="1905" y="8793"/>
                </a:lnTo>
                <a:close/>
                <a:moveTo>
                  <a:pt x="13140" y="11088"/>
                </a:moveTo>
                <a:lnTo>
                  <a:pt x="13238" y="11113"/>
                </a:lnTo>
                <a:lnTo>
                  <a:pt x="13311" y="11162"/>
                </a:lnTo>
                <a:lnTo>
                  <a:pt x="13360" y="11235"/>
                </a:lnTo>
                <a:lnTo>
                  <a:pt x="13384" y="11333"/>
                </a:lnTo>
                <a:lnTo>
                  <a:pt x="13360" y="11430"/>
                </a:lnTo>
                <a:lnTo>
                  <a:pt x="13311" y="11504"/>
                </a:lnTo>
                <a:lnTo>
                  <a:pt x="13238" y="11552"/>
                </a:lnTo>
                <a:lnTo>
                  <a:pt x="13140" y="11577"/>
                </a:lnTo>
                <a:lnTo>
                  <a:pt x="2003" y="11577"/>
                </a:lnTo>
                <a:lnTo>
                  <a:pt x="1905" y="11552"/>
                </a:lnTo>
                <a:lnTo>
                  <a:pt x="1832" y="11504"/>
                </a:lnTo>
                <a:lnTo>
                  <a:pt x="1783" y="11430"/>
                </a:lnTo>
                <a:lnTo>
                  <a:pt x="1759" y="11333"/>
                </a:lnTo>
                <a:lnTo>
                  <a:pt x="1783" y="11235"/>
                </a:lnTo>
                <a:lnTo>
                  <a:pt x="1832" y="11162"/>
                </a:lnTo>
                <a:lnTo>
                  <a:pt x="1905" y="11113"/>
                </a:lnTo>
                <a:lnTo>
                  <a:pt x="2003" y="11088"/>
                </a:lnTo>
                <a:close/>
                <a:moveTo>
                  <a:pt x="8255" y="13409"/>
                </a:moveTo>
                <a:lnTo>
                  <a:pt x="8353" y="13433"/>
                </a:lnTo>
                <a:lnTo>
                  <a:pt x="8426" y="13482"/>
                </a:lnTo>
                <a:lnTo>
                  <a:pt x="8475" y="13555"/>
                </a:lnTo>
                <a:lnTo>
                  <a:pt x="8500" y="13653"/>
                </a:lnTo>
                <a:lnTo>
                  <a:pt x="8475" y="13750"/>
                </a:lnTo>
                <a:lnTo>
                  <a:pt x="8426" y="13824"/>
                </a:lnTo>
                <a:lnTo>
                  <a:pt x="8353" y="13873"/>
                </a:lnTo>
                <a:lnTo>
                  <a:pt x="8255" y="13897"/>
                </a:lnTo>
                <a:lnTo>
                  <a:pt x="2003" y="13897"/>
                </a:lnTo>
                <a:lnTo>
                  <a:pt x="1905" y="13873"/>
                </a:lnTo>
                <a:lnTo>
                  <a:pt x="1832" y="13824"/>
                </a:lnTo>
                <a:lnTo>
                  <a:pt x="1783" y="13750"/>
                </a:lnTo>
                <a:lnTo>
                  <a:pt x="1759" y="13653"/>
                </a:lnTo>
                <a:lnTo>
                  <a:pt x="1783" y="13555"/>
                </a:lnTo>
                <a:lnTo>
                  <a:pt x="1832" y="13482"/>
                </a:lnTo>
                <a:lnTo>
                  <a:pt x="1905" y="13433"/>
                </a:lnTo>
                <a:lnTo>
                  <a:pt x="2003" y="13409"/>
                </a:lnTo>
                <a:close/>
                <a:moveTo>
                  <a:pt x="635" y="0"/>
                </a:moveTo>
                <a:lnTo>
                  <a:pt x="489" y="49"/>
                </a:lnTo>
                <a:lnTo>
                  <a:pt x="342" y="122"/>
                </a:lnTo>
                <a:lnTo>
                  <a:pt x="220" y="220"/>
                </a:lnTo>
                <a:lnTo>
                  <a:pt x="123" y="342"/>
                </a:lnTo>
                <a:lnTo>
                  <a:pt x="74" y="464"/>
                </a:lnTo>
                <a:lnTo>
                  <a:pt x="25" y="611"/>
                </a:lnTo>
                <a:lnTo>
                  <a:pt x="0" y="782"/>
                </a:lnTo>
                <a:lnTo>
                  <a:pt x="0" y="17780"/>
                </a:lnTo>
                <a:lnTo>
                  <a:pt x="25" y="17927"/>
                </a:lnTo>
                <a:lnTo>
                  <a:pt x="74" y="18073"/>
                </a:lnTo>
                <a:lnTo>
                  <a:pt x="123" y="18195"/>
                </a:lnTo>
                <a:lnTo>
                  <a:pt x="220" y="18318"/>
                </a:lnTo>
                <a:lnTo>
                  <a:pt x="342" y="18415"/>
                </a:lnTo>
                <a:lnTo>
                  <a:pt x="489" y="18489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8" y="18537"/>
                </a:lnTo>
                <a:lnTo>
                  <a:pt x="14654" y="18489"/>
                </a:lnTo>
                <a:lnTo>
                  <a:pt x="14801" y="18415"/>
                </a:lnTo>
                <a:lnTo>
                  <a:pt x="14923" y="18318"/>
                </a:lnTo>
                <a:lnTo>
                  <a:pt x="15021" y="18195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3" y="17780"/>
                </a:lnTo>
                <a:lnTo>
                  <a:pt x="15143" y="3859"/>
                </a:lnTo>
                <a:lnTo>
                  <a:pt x="12554" y="3859"/>
                </a:lnTo>
                <a:lnTo>
                  <a:pt x="12285" y="3835"/>
                </a:lnTo>
                <a:lnTo>
                  <a:pt x="12065" y="3761"/>
                </a:lnTo>
                <a:lnTo>
                  <a:pt x="11846" y="3639"/>
                </a:lnTo>
                <a:lnTo>
                  <a:pt x="11650" y="3468"/>
                </a:lnTo>
                <a:lnTo>
                  <a:pt x="11504" y="3297"/>
                </a:lnTo>
                <a:lnTo>
                  <a:pt x="11382" y="3078"/>
                </a:lnTo>
                <a:lnTo>
                  <a:pt x="11308" y="2833"/>
                </a:lnTo>
                <a:lnTo>
                  <a:pt x="11284" y="2589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413;p48">
            <a:extLst>
              <a:ext uri="{FF2B5EF4-FFF2-40B4-BE49-F238E27FC236}">
                <a16:creationId xmlns:a16="http://schemas.microsoft.com/office/drawing/2014/main" id="{2AA3E839-FE11-4E90-A94E-45D860CA1756}"/>
              </a:ext>
            </a:extLst>
          </p:cNvPr>
          <p:cNvSpPr/>
          <p:nvPr/>
        </p:nvSpPr>
        <p:spPr>
          <a:xfrm>
            <a:off x="6495894" y="1399036"/>
            <a:ext cx="270550" cy="270049"/>
          </a:xfrm>
          <a:custGeom>
            <a:avLst/>
            <a:gdLst/>
            <a:ahLst/>
            <a:cxnLst/>
            <a:rect l="l" t="t" r="r" b="b"/>
            <a:pathLst>
              <a:path w="12945" h="12921" extrusionOk="0">
                <a:moveTo>
                  <a:pt x="6472" y="1319"/>
                </a:moveTo>
                <a:lnTo>
                  <a:pt x="6545" y="1344"/>
                </a:lnTo>
                <a:lnTo>
                  <a:pt x="6619" y="1368"/>
                </a:lnTo>
                <a:lnTo>
                  <a:pt x="6741" y="1441"/>
                </a:lnTo>
                <a:lnTo>
                  <a:pt x="6838" y="1563"/>
                </a:lnTo>
                <a:lnTo>
                  <a:pt x="6863" y="1637"/>
                </a:lnTo>
                <a:lnTo>
                  <a:pt x="6863" y="1710"/>
                </a:lnTo>
                <a:lnTo>
                  <a:pt x="6863" y="6301"/>
                </a:lnTo>
                <a:lnTo>
                  <a:pt x="9061" y="8475"/>
                </a:lnTo>
                <a:lnTo>
                  <a:pt x="9110" y="8548"/>
                </a:lnTo>
                <a:lnTo>
                  <a:pt x="9134" y="8622"/>
                </a:lnTo>
                <a:lnTo>
                  <a:pt x="9159" y="8768"/>
                </a:lnTo>
                <a:lnTo>
                  <a:pt x="9134" y="8915"/>
                </a:lnTo>
                <a:lnTo>
                  <a:pt x="9110" y="8988"/>
                </a:lnTo>
                <a:lnTo>
                  <a:pt x="9061" y="9037"/>
                </a:lnTo>
                <a:lnTo>
                  <a:pt x="8988" y="9086"/>
                </a:lnTo>
                <a:lnTo>
                  <a:pt x="8914" y="9135"/>
                </a:lnTo>
                <a:lnTo>
                  <a:pt x="8768" y="9159"/>
                </a:lnTo>
                <a:lnTo>
                  <a:pt x="8621" y="9135"/>
                </a:lnTo>
                <a:lnTo>
                  <a:pt x="8548" y="9086"/>
                </a:lnTo>
                <a:lnTo>
                  <a:pt x="8499" y="9037"/>
                </a:lnTo>
                <a:lnTo>
                  <a:pt x="6203" y="6741"/>
                </a:lnTo>
                <a:lnTo>
                  <a:pt x="6130" y="6595"/>
                </a:lnTo>
                <a:lnTo>
                  <a:pt x="6081" y="6472"/>
                </a:lnTo>
                <a:lnTo>
                  <a:pt x="6081" y="1710"/>
                </a:lnTo>
                <a:lnTo>
                  <a:pt x="6081" y="1637"/>
                </a:lnTo>
                <a:lnTo>
                  <a:pt x="6106" y="1563"/>
                </a:lnTo>
                <a:lnTo>
                  <a:pt x="6203" y="1441"/>
                </a:lnTo>
                <a:lnTo>
                  <a:pt x="6326" y="1368"/>
                </a:lnTo>
                <a:lnTo>
                  <a:pt x="6399" y="1344"/>
                </a:lnTo>
                <a:lnTo>
                  <a:pt x="6472" y="1319"/>
                </a:lnTo>
                <a:close/>
                <a:moveTo>
                  <a:pt x="6228" y="0"/>
                </a:moveTo>
                <a:lnTo>
                  <a:pt x="5862" y="25"/>
                </a:lnTo>
                <a:lnTo>
                  <a:pt x="5495" y="74"/>
                </a:lnTo>
                <a:lnTo>
                  <a:pt x="5129" y="122"/>
                </a:lnTo>
                <a:lnTo>
                  <a:pt x="4787" y="220"/>
                </a:lnTo>
                <a:lnTo>
                  <a:pt x="4445" y="318"/>
                </a:lnTo>
                <a:lnTo>
                  <a:pt x="4103" y="440"/>
                </a:lnTo>
                <a:lnTo>
                  <a:pt x="3761" y="586"/>
                </a:lnTo>
                <a:lnTo>
                  <a:pt x="3444" y="733"/>
                </a:lnTo>
                <a:lnTo>
                  <a:pt x="3639" y="1050"/>
                </a:lnTo>
                <a:lnTo>
                  <a:pt x="3663" y="1148"/>
                </a:lnTo>
                <a:lnTo>
                  <a:pt x="3663" y="1246"/>
                </a:lnTo>
                <a:lnTo>
                  <a:pt x="3615" y="1344"/>
                </a:lnTo>
                <a:lnTo>
                  <a:pt x="3541" y="1392"/>
                </a:lnTo>
                <a:lnTo>
                  <a:pt x="3493" y="1417"/>
                </a:lnTo>
                <a:lnTo>
                  <a:pt x="3370" y="1417"/>
                </a:lnTo>
                <a:lnTo>
                  <a:pt x="3297" y="1392"/>
                </a:lnTo>
                <a:lnTo>
                  <a:pt x="3248" y="1368"/>
                </a:lnTo>
                <a:lnTo>
                  <a:pt x="3224" y="1295"/>
                </a:lnTo>
                <a:lnTo>
                  <a:pt x="3028" y="977"/>
                </a:lnTo>
                <a:lnTo>
                  <a:pt x="2735" y="1197"/>
                </a:lnTo>
                <a:lnTo>
                  <a:pt x="2442" y="1417"/>
                </a:lnTo>
                <a:lnTo>
                  <a:pt x="2174" y="1637"/>
                </a:lnTo>
                <a:lnTo>
                  <a:pt x="1905" y="1881"/>
                </a:lnTo>
                <a:lnTo>
                  <a:pt x="1661" y="2150"/>
                </a:lnTo>
                <a:lnTo>
                  <a:pt x="1417" y="2418"/>
                </a:lnTo>
                <a:lnTo>
                  <a:pt x="1197" y="2711"/>
                </a:lnTo>
                <a:lnTo>
                  <a:pt x="1001" y="3029"/>
                </a:lnTo>
                <a:lnTo>
                  <a:pt x="1319" y="3200"/>
                </a:lnTo>
                <a:lnTo>
                  <a:pt x="1392" y="3273"/>
                </a:lnTo>
                <a:lnTo>
                  <a:pt x="1441" y="3346"/>
                </a:lnTo>
                <a:lnTo>
                  <a:pt x="1441" y="3444"/>
                </a:lnTo>
                <a:lnTo>
                  <a:pt x="1417" y="3542"/>
                </a:lnTo>
                <a:lnTo>
                  <a:pt x="1368" y="3590"/>
                </a:lnTo>
                <a:lnTo>
                  <a:pt x="1319" y="3639"/>
                </a:lnTo>
                <a:lnTo>
                  <a:pt x="1246" y="3664"/>
                </a:lnTo>
                <a:lnTo>
                  <a:pt x="1123" y="3664"/>
                </a:lnTo>
                <a:lnTo>
                  <a:pt x="1075" y="3639"/>
                </a:lnTo>
                <a:lnTo>
                  <a:pt x="757" y="3444"/>
                </a:lnTo>
                <a:lnTo>
                  <a:pt x="586" y="3761"/>
                </a:lnTo>
                <a:lnTo>
                  <a:pt x="464" y="4079"/>
                </a:lnTo>
                <a:lnTo>
                  <a:pt x="342" y="4421"/>
                </a:lnTo>
                <a:lnTo>
                  <a:pt x="220" y="4763"/>
                </a:lnTo>
                <a:lnTo>
                  <a:pt x="147" y="5129"/>
                </a:lnTo>
                <a:lnTo>
                  <a:pt x="73" y="5471"/>
                </a:lnTo>
                <a:lnTo>
                  <a:pt x="24" y="5837"/>
                </a:lnTo>
                <a:lnTo>
                  <a:pt x="0" y="6228"/>
                </a:lnTo>
                <a:lnTo>
                  <a:pt x="659" y="6228"/>
                </a:lnTo>
                <a:lnTo>
                  <a:pt x="757" y="6277"/>
                </a:lnTo>
                <a:lnTo>
                  <a:pt x="806" y="6375"/>
                </a:lnTo>
                <a:lnTo>
                  <a:pt x="806" y="6472"/>
                </a:lnTo>
                <a:lnTo>
                  <a:pt x="806" y="6546"/>
                </a:lnTo>
                <a:lnTo>
                  <a:pt x="757" y="6643"/>
                </a:lnTo>
                <a:lnTo>
                  <a:pt x="659" y="6692"/>
                </a:lnTo>
                <a:lnTo>
                  <a:pt x="562" y="6717"/>
                </a:lnTo>
                <a:lnTo>
                  <a:pt x="0" y="6717"/>
                </a:lnTo>
                <a:lnTo>
                  <a:pt x="24" y="7083"/>
                </a:lnTo>
                <a:lnTo>
                  <a:pt x="73" y="7449"/>
                </a:lnTo>
                <a:lnTo>
                  <a:pt x="147" y="7791"/>
                </a:lnTo>
                <a:lnTo>
                  <a:pt x="220" y="8158"/>
                </a:lnTo>
                <a:lnTo>
                  <a:pt x="342" y="8500"/>
                </a:lnTo>
                <a:lnTo>
                  <a:pt x="464" y="8841"/>
                </a:lnTo>
                <a:lnTo>
                  <a:pt x="586" y="9159"/>
                </a:lnTo>
                <a:lnTo>
                  <a:pt x="757" y="9476"/>
                </a:lnTo>
                <a:lnTo>
                  <a:pt x="1075" y="9305"/>
                </a:lnTo>
                <a:lnTo>
                  <a:pt x="1172" y="9257"/>
                </a:lnTo>
                <a:lnTo>
                  <a:pt x="1270" y="9281"/>
                </a:lnTo>
                <a:lnTo>
                  <a:pt x="1343" y="9305"/>
                </a:lnTo>
                <a:lnTo>
                  <a:pt x="1417" y="9379"/>
                </a:lnTo>
                <a:lnTo>
                  <a:pt x="1441" y="9476"/>
                </a:lnTo>
                <a:lnTo>
                  <a:pt x="1441" y="9574"/>
                </a:lnTo>
                <a:lnTo>
                  <a:pt x="1392" y="9647"/>
                </a:lnTo>
                <a:lnTo>
                  <a:pt x="1319" y="9721"/>
                </a:lnTo>
                <a:lnTo>
                  <a:pt x="1001" y="9892"/>
                </a:lnTo>
                <a:lnTo>
                  <a:pt x="1197" y="10209"/>
                </a:lnTo>
                <a:lnTo>
                  <a:pt x="1417" y="10502"/>
                </a:lnTo>
                <a:lnTo>
                  <a:pt x="1661" y="10771"/>
                </a:lnTo>
                <a:lnTo>
                  <a:pt x="1905" y="11040"/>
                </a:lnTo>
                <a:lnTo>
                  <a:pt x="2174" y="11284"/>
                </a:lnTo>
                <a:lnTo>
                  <a:pt x="2442" y="11504"/>
                </a:lnTo>
                <a:lnTo>
                  <a:pt x="2735" y="11723"/>
                </a:lnTo>
                <a:lnTo>
                  <a:pt x="3028" y="11943"/>
                </a:lnTo>
                <a:lnTo>
                  <a:pt x="3224" y="11626"/>
                </a:lnTo>
                <a:lnTo>
                  <a:pt x="3273" y="11552"/>
                </a:lnTo>
                <a:lnTo>
                  <a:pt x="3370" y="11504"/>
                </a:lnTo>
                <a:lnTo>
                  <a:pt x="3468" y="11504"/>
                </a:lnTo>
                <a:lnTo>
                  <a:pt x="3541" y="11528"/>
                </a:lnTo>
                <a:lnTo>
                  <a:pt x="3615" y="11601"/>
                </a:lnTo>
                <a:lnTo>
                  <a:pt x="3663" y="11675"/>
                </a:lnTo>
                <a:lnTo>
                  <a:pt x="3663" y="11772"/>
                </a:lnTo>
                <a:lnTo>
                  <a:pt x="3639" y="11870"/>
                </a:lnTo>
                <a:lnTo>
                  <a:pt x="3444" y="12187"/>
                </a:lnTo>
                <a:lnTo>
                  <a:pt x="3761" y="12334"/>
                </a:lnTo>
                <a:lnTo>
                  <a:pt x="4103" y="12480"/>
                </a:lnTo>
                <a:lnTo>
                  <a:pt x="4445" y="12603"/>
                </a:lnTo>
                <a:lnTo>
                  <a:pt x="4787" y="12700"/>
                </a:lnTo>
                <a:lnTo>
                  <a:pt x="5129" y="12798"/>
                </a:lnTo>
                <a:lnTo>
                  <a:pt x="5495" y="12847"/>
                </a:lnTo>
                <a:lnTo>
                  <a:pt x="5862" y="12896"/>
                </a:lnTo>
                <a:lnTo>
                  <a:pt x="6228" y="12920"/>
                </a:lnTo>
                <a:lnTo>
                  <a:pt x="6228" y="12358"/>
                </a:lnTo>
                <a:lnTo>
                  <a:pt x="6252" y="12261"/>
                </a:lnTo>
                <a:lnTo>
                  <a:pt x="6301" y="12187"/>
                </a:lnTo>
                <a:lnTo>
                  <a:pt x="6374" y="12139"/>
                </a:lnTo>
                <a:lnTo>
                  <a:pt x="6472" y="12114"/>
                </a:lnTo>
                <a:lnTo>
                  <a:pt x="6570" y="12139"/>
                </a:lnTo>
                <a:lnTo>
                  <a:pt x="6643" y="12187"/>
                </a:lnTo>
                <a:lnTo>
                  <a:pt x="6692" y="12261"/>
                </a:lnTo>
                <a:lnTo>
                  <a:pt x="6716" y="12358"/>
                </a:lnTo>
                <a:lnTo>
                  <a:pt x="6716" y="12920"/>
                </a:lnTo>
                <a:lnTo>
                  <a:pt x="7083" y="12896"/>
                </a:lnTo>
                <a:lnTo>
                  <a:pt x="7449" y="12847"/>
                </a:lnTo>
                <a:lnTo>
                  <a:pt x="7815" y="12798"/>
                </a:lnTo>
                <a:lnTo>
                  <a:pt x="8157" y="12700"/>
                </a:lnTo>
                <a:lnTo>
                  <a:pt x="8499" y="12603"/>
                </a:lnTo>
                <a:lnTo>
                  <a:pt x="8841" y="12480"/>
                </a:lnTo>
                <a:lnTo>
                  <a:pt x="9183" y="12334"/>
                </a:lnTo>
                <a:lnTo>
                  <a:pt x="9501" y="12187"/>
                </a:lnTo>
                <a:lnTo>
                  <a:pt x="9305" y="11870"/>
                </a:lnTo>
                <a:lnTo>
                  <a:pt x="9281" y="11772"/>
                </a:lnTo>
                <a:lnTo>
                  <a:pt x="9281" y="11675"/>
                </a:lnTo>
                <a:lnTo>
                  <a:pt x="9330" y="11601"/>
                </a:lnTo>
                <a:lnTo>
                  <a:pt x="9403" y="11528"/>
                </a:lnTo>
                <a:lnTo>
                  <a:pt x="9476" y="11504"/>
                </a:lnTo>
                <a:lnTo>
                  <a:pt x="9574" y="11504"/>
                </a:lnTo>
                <a:lnTo>
                  <a:pt x="9672" y="11552"/>
                </a:lnTo>
                <a:lnTo>
                  <a:pt x="9720" y="11626"/>
                </a:lnTo>
                <a:lnTo>
                  <a:pt x="9916" y="11943"/>
                </a:lnTo>
                <a:lnTo>
                  <a:pt x="10209" y="11723"/>
                </a:lnTo>
                <a:lnTo>
                  <a:pt x="10502" y="11504"/>
                </a:lnTo>
                <a:lnTo>
                  <a:pt x="10771" y="11284"/>
                </a:lnTo>
                <a:lnTo>
                  <a:pt x="11039" y="11040"/>
                </a:lnTo>
                <a:lnTo>
                  <a:pt x="11283" y="10771"/>
                </a:lnTo>
                <a:lnTo>
                  <a:pt x="11528" y="10502"/>
                </a:lnTo>
                <a:lnTo>
                  <a:pt x="11747" y="10209"/>
                </a:lnTo>
                <a:lnTo>
                  <a:pt x="11943" y="9892"/>
                </a:lnTo>
                <a:lnTo>
                  <a:pt x="11625" y="9721"/>
                </a:lnTo>
                <a:lnTo>
                  <a:pt x="11552" y="9647"/>
                </a:lnTo>
                <a:lnTo>
                  <a:pt x="11503" y="9574"/>
                </a:lnTo>
                <a:lnTo>
                  <a:pt x="11503" y="9476"/>
                </a:lnTo>
                <a:lnTo>
                  <a:pt x="11528" y="9379"/>
                </a:lnTo>
                <a:lnTo>
                  <a:pt x="11601" y="9305"/>
                </a:lnTo>
                <a:lnTo>
                  <a:pt x="11674" y="9281"/>
                </a:lnTo>
                <a:lnTo>
                  <a:pt x="11772" y="9257"/>
                </a:lnTo>
                <a:lnTo>
                  <a:pt x="11870" y="9305"/>
                </a:lnTo>
                <a:lnTo>
                  <a:pt x="12187" y="9476"/>
                </a:lnTo>
                <a:lnTo>
                  <a:pt x="12358" y="9159"/>
                </a:lnTo>
                <a:lnTo>
                  <a:pt x="12480" y="8841"/>
                </a:lnTo>
                <a:lnTo>
                  <a:pt x="12602" y="8500"/>
                </a:lnTo>
                <a:lnTo>
                  <a:pt x="12724" y="8158"/>
                </a:lnTo>
                <a:lnTo>
                  <a:pt x="12798" y="7791"/>
                </a:lnTo>
                <a:lnTo>
                  <a:pt x="12871" y="7449"/>
                </a:lnTo>
                <a:lnTo>
                  <a:pt x="12920" y="7083"/>
                </a:lnTo>
                <a:lnTo>
                  <a:pt x="12944" y="6717"/>
                </a:lnTo>
                <a:lnTo>
                  <a:pt x="12382" y="6717"/>
                </a:lnTo>
                <a:lnTo>
                  <a:pt x="12285" y="6692"/>
                </a:lnTo>
                <a:lnTo>
                  <a:pt x="12187" y="6643"/>
                </a:lnTo>
                <a:lnTo>
                  <a:pt x="12138" y="6546"/>
                </a:lnTo>
                <a:lnTo>
                  <a:pt x="12138" y="6472"/>
                </a:lnTo>
                <a:lnTo>
                  <a:pt x="12138" y="6375"/>
                </a:lnTo>
                <a:lnTo>
                  <a:pt x="12187" y="6277"/>
                </a:lnTo>
                <a:lnTo>
                  <a:pt x="12285" y="6228"/>
                </a:lnTo>
                <a:lnTo>
                  <a:pt x="12944" y="6228"/>
                </a:lnTo>
                <a:lnTo>
                  <a:pt x="12920" y="5837"/>
                </a:lnTo>
                <a:lnTo>
                  <a:pt x="12871" y="5471"/>
                </a:lnTo>
                <a:lnTo>
                  <a:pt x="12798" y="5129"/>
                </a:lnTo>
                <a:lnTo>
                  <a:pt x="12724" y="4763"/>
                </a:lnTo>
                <a:lnTo>
                  <a:pt x="12602" y="4421"/>
                </a:lnTo>
                <a:lnTo>
                  <a:pt x="12480" y="4079"/>
                </a:lnTo>
                <a:lnTo>
                  <a:pt x="12358" y="3761"/>
                </a:lnTo>
                <a:lnTo>
                  <a:pt x="12187" y="3444"/>
                </a:lnTo>
                <a:lnTo>
                  <a:pt x="11870" y="3639"/>
                </a:lnTo>
                <a:lnTo>
                  <a:pt x="11821" y="3664"/>
                </a:lnTo>
                <a:lnTo>
                  <a:pt x="11699" y="3664"/>
                </a:lnTo>
                <a:lnTo>
                  <a:pt x="11625" y="3639"/>
                </a:lnTo>
                <a:lnTo>
                  <a:pt x="11577" y="3590"/>
                </a:lnTo>
                <a:lnTo>
                  <a:pt x="11528" y="3542"/>
                </a:lnTo>
                <a:lnTo>
                  <a:pt x="11503" y="3444"/>
                </a:lnTo>
                <a:lnTo>
                  <a:pt x="11503" y="3346"/>
                </a:lnTo>
                <a:lnTo>
                  <a:pt x="11552" y="3273"/>
                </a:lnTo>
                <a:lnTo>
                  <a:pt x="11625" y="3200"/>
                </a:lnTo>
                <a:lnTo>
                  <a:pt x="11943" y="3029"/>
                </a:lnTo>
                <a:lnTo>
                  <a:pt x="11747" y="2711"/>
                </a:lnTo>
                <a:lnTo>
                  <a:pt x="11528" y="2418"/>
                </a:lnTo>
                <a:lnTo>
                  <a:pt x="11283" y="2150"/>
                </a:lnTo>
                <a:lnTo>
                  <a:pt x="11039" y="1881"/>
                </a:lnTo>
                <a:lnTo>
                  <a:pt x="10771" y="1637"/>
                </a:lnTo>
                <a:lnTo>
                  <a:pt x="10502" y="1417"/>
                </a:lnTo>
                <a:lnTo>
                  <a:pt x="10209" y="1197"/>
                </a:lnTo>
                <a:lnTo>
                  <a:pt x="9916" y="977"/>
                </a:lnTo>
                <a:lnTo>
                  <a:pt x="9720" y="1295"/>
                </a:lnTo>
                <a:lnTo>
                  <a:pt x="9696" y="1368"/>
                </a:lnTo>
                <a:lnTo>
                  <a:pt x="9647" y="1392"/>
                </a:lnTo>
                <a:lnTo>
                  <a:pt x="9574" y="1417"/>
                </a:lnTo>
                <a:lnTo>
                  <a:pt x="9452" y="1417"/>
                </a:lnTo>
                <a:lnTo>
                  <a:pt x="9403" y="1392"/>
                </a:lnTo>
                <a:lnTo>
                  <a:pt x="9330" y="1344"/>
                </a:lnTo>
                <a:lnTo>
                  <a:pt x="9281" y="1246"/>
                </a:lnTo>
                <a:lnTo>
                  <a:pt x="9281" y="1148"/>
                </a:lnTo>
                <a:lnTo>
                  <a:pt x="9305" y="1050"/>
                </a:lnTo>
                <a:lnTo>
                  <a:pt x="9501" y="733"/>
                </a:lnTo>
                <a:lnTo>
                  <a:pt x="9183" y="586"/>
                </a:lnTo>
                <a:lnTo>
                  <a:pt x="8841" y="440"/>
                </a:lnTo>
                <a:lnTo>
                  <a:pt x="8499" y="318"/>
                </a:lnTo>
                <a:lnTo>
                  <a:pt x="8157" y="220"/>
                </a:lnTo>
                <a:lnTo>
                  <a:pt x="7815" y="122"/>
                </a:lnTo>
                <a:lnTo>
                  <a:pt x="7449" y="74"/>
                </a:lnTo>
                <a:lnTo>
                  <a:pt x="7083" y="25"/>
                </a:lnTo>
                <a:lnTo>
                  <a:pt x="6716" y="0"/>
                </a:lnTo>
                <a:lnTo>
                  <a:pt x="6716" y="562"/>
                </a:lnTo>
                <a:lnTo>
                  <a:pt x="6692" y="660"/>
                </a:lnTo>
                <a:lnTo>
                  <a:pt x="6643" y="733"/>
                </a:lnTo>
                <a:lnTo>
                  <a:pt x="6570" y="782"/>
                </a:lnTo>
                <a:lnTo>
                  <a:pt x="6472" y="806"/>
                </a:lnTo>
                <a:lnTo>
                  <a:pt x="6374" y="782"/>
                </a:lnTo>
                <a:lnTo>
                  <a:pt x="6301" y="733"/>
                </a:lnTo>
                <a:lnTo>
                  <a:pt x="6252" y="660"/>
                </a:lnTo>
                <a:lnTo>
                  <a:pt x="6228" y="562"/>
                </a:lnTo>
                <a:lnTo>
                  <a:pt x="62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429;p48">
            <a:extLst>
              <a:ext uri="{FF2B5EF4-FFF2-40B4-BE49-F238E27FC236}">
                <a16:creationId xmlns:a16="http://schemas.microsoft.com/office/drawing/2014/main" id="{F748C68E-34E4-4995-8CB6-A97B5C1F42CA}"/>
              </a:ext>
            </a:extLst>
          </p:cNvPr>
          <p:cNvSpPr/>
          <p:nvPr/>
        </p:nvSpPr>
        <p:spPr>
          <a:xfrm>
            <a:off x="7149190" y="2026130"/>
            <a:ext cx="270550" cy="270049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371;p48">
            <a:extLst>
              <a:ext uri="{FF2B5EF4-FFF2-40B4-BE49-F238E27FC236}">
                <a16:creationId xmlns:a16="http://schemas.microsoft.com/office/drawing/2014/main" id="{D10E7620-C536-4F99-9A19-F9AED108BD67}"/>
              </a:ext>
            </a:extLst>
          </p:cNvPr>
          <p:cNvSpPr/>
          <p:nvPr/>
        </p:nvSpPr>
        <p:spPr>
          <a:xfrm>
            <a:off x="6714730" y="3072054"/>
            <a:ext cx="264183" cy="316015"/>
          </a:xfrm>
          <a:custGeom>
            <a:avLst/>
            <a:gdLst/>
            <a:ahLst/>
            <a:cxnLst/>
            <a:rect l="l" t="t" r="r" b="b"/>
            <a:pathLst>
              <a:path w="15143" h="18562" extrusionOk="0">
                <a:moveTo>
                  <a:pt x="2540" y="171"/>
                </a:moveTo>
                <a:lnTo>
                  <a:pt x="2711" y="195"/>
                </a:lnTo>
                <a:lnTo>
                  <a:pt x="2882" y="244"/>
                </a:lnTo>
                <a:lnTo>
                  <a:pt x="3053" y="318"/>
                </a:lnTo>
                <a:lnTo>
                  <a:pt x="3175" y="440"/>
                </a:lnTo>
                <a:lnTo>
                  <a:pt x="3297" y="562"/>
                </a:lnTo>
                <a:lnTo>
                  <a:pt x="3370" y="733"/>
                </a:lnTo>
                <a:lnTo>
                  <a:pt x="3419" y="904"/>
                </a:lnTo>
                <a:lnTo>
                  <a:pt x="3444" y="1075"/>
                </a:lnTo>
                <a:lnTo>
                  <a:pt x="3419" y="1246"/>
                </a:lnTo>
                <a:lnTo>
                  <a:pt x="3370" y="1417"/>
                </a:lnTo>
                <a:lnTo>
                  <a:pt x="3297" y="1588"/>
                </a:lnTo>
                <a:lnTo>
                  <a:pt x="3175" y="1710"/>
                </a:lnTo>
                <a:lnTo>
                  <a:pt x="3053" y="1832"/>
                </a:lnTo>
                <a:lnTo>
                  <a:pt x="2882" y="1905"/>
                </a:lnTo>
                <a:lnTo>
                  <a:pt x="2711" y="1954"/>
                </a:lnTo>
                <a:lnTo>
                  <a:pt x="2540" y="1978"/>
                </a:lnTo>
                <a:lnTo>
                  <a:pt x="2369" y="1954"/>
                </a:lnTo>
                <a:lnTo>
                  <a:pt x="2198" y="1905"/>
                </a:lnTo>
                <a:lnTo>
                  <a:pt x="2027" y="1832"/>
                </a:lnTo>
                <a:lnTo>
                  <a:pt x="1905" y="1710"/>
                </a:lnTo>
                <a:lnTo>
                  <a:pt x="1783" y="1588"/>
                </a:lnTo>
                <a:lnTo>
                  <a:pt x="1710" y="1417"/>
                </a:lnTo>
                <a:lnTo>
                  <a:pt x="1661" y="1246"/>
                </a:lnTo>
                <a:lnTo>
                  <a:pt x="1636" y="1075"/>
                </a:lnTo>
                <a:lnTo>
                  <a:pt x="1661" y="904"/>
                </a:lnTo>
                <a:lnTo>
                  <a:pt x="1710" y="733"/>
                </a:lnTo>
                <a:lnTo>
                  <a:pt x="1783" y="562"/>
                </a:lnTo>
                <a:lnTo>
                  <a:pt x="1905" y="440"/>
                </a:lnTo>
                <a:lnTo>
                  <a:pt x="2027" y="318"/>
                </a:lnTo>
                <a:lnTo>
                  <a:pt x="2198" y="244"/>
                </a:lnTo>
                <a:lnTo>
                  <a:pt x="2369" y="195"/>
                </a:lnTo>
                <a:lnTo>
                  <a:pt x="2540" y="171"/>
                </a:lnTo>
                <a:close/>
                <a:moveTo>
                  <a:pt x="5862" y="171"/>
                </a:moveTo>
                <a:lnTo>
                  <a:pt x="6033" y="195"/>
                </a:lnTo>
                <a:lnTo>
                  <a:pt x="6204" y="244"/>
                </a:lnTo>
                <a:lnTo>
                  <a:pt x="6374" y="318"/>
                </a:lnTo>
                <a:lnTo>
                  <a:pt x="6497" y="440"/>
                </a:lnTo>
                <a:lnTo>
                  <a:pt x="6619" y="562"/>
                </a:lnTo>
                <a:lnTo>
                  <a:pt x="6692" y="733"/>
                </a:lnTo>
                <a:lnTo>
                  <a:pt x="6741" y="904"/>
                </a:lnTo>
                <a:lnTo>
                  <a:pt x="6765" y="1075"/>
                </a:lnTo>
                <a:lnTo>
                  <a:pt x="6741" y="1246"/>
                </a:lnTo>
                <a:lnTo>
                  <a:pt x="6692" y="1417"/>
                </a:lnTo>
                <a:lnTo>
                  <a:pt x="6619" y="1588"/>
                </a:lnTo>
                <a:lnTo>
                  <a:pt x="6497" y="1710"/>
                </a:lnTo>
                <a:lnTo>
                  <a:pt x="6374" y="1832"/>
                </a:lnTo>
                <a:lnTo>
                  <a:pt x="6204" y="1905"/>
                </a:lnTo>
                <a:lnTo>
                  <a:pt x="6033" y="1954"/>
                </a:lnTo>
                <a:lnTo>
                  <a:pt x="5862" y="1978"/>
                </a:lnTo>
                <a:lnTo>
                  <a:pt x="5691" y="1954"/>
                </a:lnTo>
                <a:lnTo>
                  <a:pt x="5520" y="1905"/>
                </a:lnTo>
                <a:lnTo>
                  <a:pt x="5349" y="1832"/>
                </a:lnTo>
                <a:lnTo>
                  <a:pt x="5227" y="1710"/>
                </a:lnTo>
                <a:lnTo>
                  <a:pt x="5104" y="1588"/>
                </a:lnTo>
                <a:lnTo>
                  <a:pt x="5031" y="1417"/>
                </a:lnTo>
                <a:lnTo>
                  <a:pt x="4982" y="1246"/>
                </a:lnTo>
                <a:lnTo>
                  <a:pt x="4958" y="1075"/>
                </a:lnTo>
                <a:lnTo>
                  <a:pt x="4982" y="904"/>
                </a:lnTo>
                <a:lnTo>
                  <a:pt x="5031" y="733"/>
                </a:lnTo>
                <a:lnTo>
                  <a:pt x="5104" y="562"/>
                </a:lnTo>
                <a:lnTo>
                  <a:pt x="5227" y="440"/>
                </a:lnTo>
                <a:lnTo>
                  <a:pt x="5349" y="318"/>
                </a:lnTo>
                <a:lnTo>
                  <a:pt x="5520" y="244"/>
                </a:lnTo>
                <a:lnTo>
                  <a:pt x="5691" y="195"/>
                </a:lnTo>
                <a:lnTo>
                  <a:pt x="5862" y="171"/>
                </a:lnTo>
                <a:close/>
                <a:moveTo>
                  <a:pt x="9183" y="171"/>
                </a:moveTo>
                <a:lnTo>
                  <a:pt x="9354" y="195"/>
                </a:lnTo>
                <a:lnTo>
                  <a:pt x="9525" y="244"/>
                </a:lnTo>
                <a:lnTo>
                  <a:pt x="9696" y="318"/>
                </a:lnTo>
                <a:lnTo>
                  <a:pt x="9818" y="440"/>
                </a:lnTo>
                <a:lnTo>
                  <a:pt x="9940" y="562"/>
                </a:lnTo>
                <a:lnTo>
                  <a:pt x="10014" y="733"/>
                </a:lnTo>
                <a:lnTo>
                  <a:pt x="10062" y="904"/>
                </a:lnTo>
                <a:lnTo>
                  <a:pt x="10087" y="1075"/>
                </a:lnTo>
                <a:lnTo>
                  <a:pt x="10062" y="1246"/>
                </a:lnTo>
                <a:lnTo>
                  <a:pt x="10014" y="1417"/>
                </a:lnTo>
                <a:lnTo>
                  <a:pt x="9940" y="1588"/>
                </a:lnTo>
                <a:lnTo>
                  <a:pt x="9818" y="1710"/>
                </a:lnTo>
                <a:lnTo>
                  <a:pt x="9696" y="1832"/>
                </a:lnTo>
                <a:lnTo>
                  <a:pt x="9525" y="1905"/>
                </a:lnTo>
                <a:lnTo>
                  <a:pt x="9354" y="1954"/>
                </a:lnTo>
                <a:lnTo>
                  <a:pt x="9183" y="1978"/>
                </a:lnTo>
                <a:lnTo>
                  <a:pt x="9012" y="1954"/>
                </a:lnTo>
                <a:lnTo>
                  <a:pt x="8841" y="1905"/>
                </a:lnTo>
                <a:lnTo>
                  <a:pt x="8670" y="1832"/>
                </a:lnTo>
                <a:lnTo>
                  <a:pt x="8548" y="1710"/>
                </a:lnTo>
                <a:lnTo>
                  <a:pt x="8426" y="1588"/>
                </a:lnTo>
                <a:lnTo>
                  <a:pt x="8353" y="1417"/>
                </a:lnTo>
                <a:lnTo>
                  <a:pt x="8304" y="1246"/>
                </a:lnTo>
                <a:lnTo>
                  <a:pt x="8279" y="1075"/>
                </a:lnTo>
                <a:lnTo>
                  <a:pt x="8304" y="904"/>
                </a:lnTo>
                <a:lnTo>
                  <a:pt x="8353" y="733"/>
                </a:lnTo>
                <a:lnTo>
                  <a:pt x="8426" y="562"/>
                </a:lnTo>
                <a:lnTo>
                  <a:pt x="8548" y="440"/>
                </a:lnTo>
                <a:lnTo>
                  <a:pt x="8670" y="318"/>
                </a:lnTo>
                <a:lnTo>
                  <a:pt x="8841" y="244"/>
                </a:lnTo>
                <a:lnTo>
                  <a:pt x="9012" y="195"/>
                </a:lnTo>
                <a:lnTo>
                  <a:pt x="9183" y="171"/>
                </a:lnTo>
                <a:close/>
                <a:moveTo>
                  <a:pt x="12505" y="171"/>
                </a:moveTo>
                <a:lnTo>
                  <a:pt x="12676" y="195"/>
                </a:lnTo>
                <a:lnTo>
                  <a:pt x="12847" y="244"/>
                </a:lnTo>
                <a:lnTo>
                  <a:pt x="13018" y="318"/>
                </a:lnTo>
                <a:lnTo>
                  <a:pt x="13140" y="440"/>
                </a:lnTo>
                <a:lnTo>
                  <a:pt x="13262" y="562"/>
                </a:lnTo>
                <a:lnTo>
                  <a:pt x="13335" y="733"/>
                </a:lnTo>
                <a:lnTo>
                  <a:pt x="13384" y="904"/>
                </a:lnTo>
                <a:lnTo>
                  <a:pt x="13408" y="1075"/>
                </a:lnTo>
                <a:lnTo>
                  <a:pt x="13384" y="1246"/>
                </a:lnTo>
                <a:lnTo>
                  <a:pt x="13335" y="1417"/>
                </a:lnTo>
                <a:lnTo>
                  <a:pt x="13262" y="1588"/>
                </a:lnTo>
                <a:lnTo>
                  <a:pt x="13140" y="1710"/>
                </a:lnTo>
                <a:lnTo>
                  <a:pt x="13018" y="1832"/>
                </a:lnTo>
                <a:lnTo>
                  <a:pt x="12847" y="1905"/>
                </a:lnTo>
                <a:lnTo>
                  <a:pt x="12676" y="1954"/>
                </a:lnTo>
                <a:lnTo>
                  <a:pt x="12505" y="1978"/>
                </a:lnTo>
                <a:lnTo>
                  <a:pt x="12334" y="1954"/>
                </a:lnTo>
                <a:lnTo>
                  <a:pt x="12163" y="1905"/>
                </a:lnTo>
                <a:lnTo>
                  <a:pt x="11992" y="1832"/>
                </a:lnTo>
                <a:lnTo>
                  <a:pt x="11870" y="1710"/>
                </a:lnTo>
                <a:lnTo>
                  <a:pt x="11748" y="1588"/>
                </a:lnTo>
                <a:lnTo>
                  <a:pt x="11674" y="1417"/>
                </a:lnTo>
                <a:lnTo>
                  <a:pt x="11625" y="1246"/>
                </a:lnTo>
                <a:lnTo>
                  <a:pt x="11601" y="1075"/>
                </a:lnTo>
                <a:lnTo>
                  <a:pt x="11625" y="904"/>
                </a:lnTo>
                <a:lnTo>
                  <a:pt x="11674" y="733"/>
                </a:lnTo>
                <a:lnTo>
                  <a:pt x="11748" y="562"/>
                </a:lnTo>
                <a:lnTo>
                  <a:pt x="11870" y="440"/>
                </a:lnTo>
                <a:lnTo>
                  <a:pt x="11992" y="318"/>
                </a:lnTo>
                <a:lnTo>
                  <a:pt x="12163" y="244"/>
                </a:lnTo>
                <a:lnTo>
                  <a:pt x="12334" y="195"/>
                </a:lnTo>
                <a:lnTo>
                  <a:pt x="12505" y="171"/>
                </a:lnTo>
                <a:close/>
                <a:moveTo>
                  <a:pt x="13091" y="5520"/>
                </a:moveTo>
                <a:lnTo>
                  <a:pt x="13189" y="5544"/>
                </a:lnTo>
                <a:lnTo>
                  <a:pt x="13262" y="5593"/>
                </a:lnTo>
                <a:lnTo>
                  <a:pt x="13311" y="5666"/>
                </a:lnTo>
                <a:lnTo>
                  <a:pt x="13335" y="5764"/>
                </a:lnTo>
                <a:lnTo>
                  <a:pt x="13311" y="5862"/>
                </a:lnTo>
                <a:lnTo>
                  <a:pt x="13262" y="5935"/>
                </a:lnTo>
                <a:lnTo>
                  <a:pt x="13189" y="5984"/>
                </a:lnTo>
                <a:lnTo>
                  <a:pt x="13091" y="6008"/>
                </a:lnTo>
                <a:lnTo>
                  <a:pt x="1954" y="6008"/>
                </a:lnTo>
                <a:lnTo>
                  <a:pt x="1856" y="5984"/>
                </a:lnTo>
                <a:lnTo>
                  <a:pt x="1783" y="5935"/>
                </a:lnTo>
                <a:lnTo>
                  <a:pt x="1734" y="5862"/>
                </a:lnTo>
                <a:lnTo>
                  <a:pt x="1710" y="5764"/>
                </a:lnTo>
                <a:lnTo>
                  <a:pt x="1734" y="5666"/>
                </a:lnTo>
                <a:lnTo>
                  <a:pt x="1783" y="5593"/>
                </a:lnTo>
                <a:lnTo>
                  <a:pt x="1856" y="5544"/>
                </a:lnTo>
                <a:lnTo>
                  <a:pt x="1954" y="5520"/>
                </a:lnTo>
                <a:close/>
                <a:moveTo>
                  <a:pt x="13189" y="7840"/>
                </a:moveTo>
                <a:lnTo>
                  <a:pt x="13262" y="7913"/>
                </a:lnTo>
                <a:lnTo>
                  <a:pt x="13311" y="7986"/>
                </a:lnTo>
                <a:lnTo>
                  <a:pt x="13335" y="8084"/>
                </a:lnTo>
                <a:lnTo>
                  <a:pt x="13311" y="8182"/>
                </a:lnTo>
                <a:lnTo>
                  <a:pt x="13262" y="8255"/>
                </a:lnTo>
                <a:lnTo>
                  <a:pt x="13189" y="8304"/>
                </a:lnTo>
                <a:lnTo>
                  <a:pt x="13091" y="8328"/>
                </a:lnTo>
                <a:lnTo>
                  <a:pt x="1954" y="8328"/>
                </a:lnTo>
                <a:lnTo>
                  <a:pt x="1856" y="8304"/>
                </a:lnTo>
                <a:lnTo>
                  <a:pt x="1783" y="8255"/>
                </a:lnTo>
                <a:lnTo>
                  <a:pt x="1734" y="8182"/>
                </a:lnTo>
                <a:lnTo>
                  <a:pt x="1710" y="8084"/>
                </a:lnTo>
                <a:lnTo>
                  <a:pt x="1734" y="7986"/>
                </a:lnTo>
                <a:lnTo>
                  <a:pt x="1783" y="7913"/>
                </a:lnTo>
                <a:lnTo>
                  <a:pt x="1856" y="7840"/>
                </a:lnTo>
                <a:close/>
                <a:moveTo>
                  <a:pt x="13091" y="10136"/>
                </a:moveTo>
                <a:lnTo>
                  <a:pt x="13189" y="10160"/>
                </a:lnTo>
                <a:lnTo>
                  <a:pt x="13262" y="10209"/>
                </a:lnTo>
                <a:lnTo>
                  <a:pt x="13311" y="10282"/>
                </a:lnTo>
                <a:lnTo>
                  <a:pt x="13335" y="10380"/>
                </a:lnTo>
                <a:lnTo>
                  <a:pt x="13311" y="10478"/>
                </a:lnTo>
                <a:lnTo>
                  <a:pt x="13262" y="10551"/>
                </a:lnTo>
                <a:lnTo>
                  <a:pt x="13189" y="10600"/>
                </a:lnTo>
                <a:lnTo>
                  <a:pt x="13091" y="10624"/>
                </a:lnTo>
                <a:lnTo>
                  <a:pt x="1954" y="10624"/>
                </a:lnTo>
                <a:lnTo>
                  <a:pt x="1856" y="10600"/>
                </a:lnTo>
                <a:lnTo>
                  <a:pt x="1783" y="10551"/>
                </a:lnTo>
                <a:lnTo>
                  <a:pt x="1734" y="10478"/>
                </a:lnTo>
                <a:lnTo>
                  <a:pt x="1710" y="10380"/>
                </a:lnTo>
                <a:lnTo>
                  <a:pt x="1734" y="10282"/>
                </a:lnTo>
                <a:lnTo>
                  <a:pt x="1783" y="10209"/>
                </a:lnTo>
                <a:lnTo>
                  <a:pt x="1856" y="10160"/>
                </a:lnTo>
                <a:lnTo>
                  <a:pt x="1954" y="10136"/>
                </a:lnTo>
                <a:close/>
                <a:moveTo>
                  <a:pt x="8206" y="12456"/>
                </a:moveTo>
                <a:lnTo>
                  <a:pt x="8304" y="12480"/>
                </a:lnTo>
                <a:lnTo>
                  <a:pt x="8377" y="12529"/>
                </a:lnTo>
                <a:lnTo>
                  <a:pt x="8426" y="12602"/>
                </a:lnTo>
                <a:lnTo>
                  <a:pt x="8450" y="12700"/>
                </a:lnTo>
                <a:lnTo>
                  <a:pt x="8426" y="12798"/>
                </a:lnTo>
                <a:lnTo>
                  <a:pt x="8377" y="12871"/>
                </a:lnTo>
                <a:lnTo>
                  <a:pt x="8304" y="12920"/>
                </a:lnTo>
                <a:lnTo>
                  <a:pt x="8206" y="12944"/>
                </a:lnTo>
                <a:lnTo>
                  <a:pt x="1954" y="12944"/>
                </a:lnTo>
                <a:lnTo>
                  <a:pt x="1856" y="12920"/>
                </a:lnTo>
                <a:lnTo>
                  <a:pt x="1783" y="12871"/>
                </a:lnTo>
                <a:lnTo>
                  <a:pt x="1734" y="12798"/>
                </a:lnTo>
                <a:lnTo>
                  <a:pt x="1710" y="12700"/>
                </a:lnTo>
                <a:lnTo>
                  <a:pt x="1734" y="12602"/>
                </a:lnTo>
                <a:lnTo>
                  <a:pt x="1783" y="12529"/>
                </a:lnTo>
                <a:lnTo>
                  <a:pt x="1856" y="12480"/>
                </a:lnTo>
                <a:lnTo>
                  <a:pt x="1954" y="12456"/>
                </a:lnTo>
                <a:close/>
                <a:moveTo>
                  <a:pt x="782" y="0"/>
                </a:moveTo>
                <a:lnTo>
                  <a:pt x="635" y="25"/>
                </a:lnTo>
                <a:lnTo>
                  <a:pt x="489" y="73"/>
                </a:lnTo>
                <a:lnTo>
                  <a:pt x="342" y="122"/>
                </a:lnTo>
                <a:lnTo>
                  <a:pt x="220" y="220"/>
                </a:lnTo>
                <a:lnTo>
                  <a:pt x="122" y="342"/>
                </a:lnTo>
                <a:lnTo>
                  <a:pt x="73" y="489"/>
                </a:lnTo>
                <a:lnTo>
                  <a:pt x="24" y="635"/>
                </a:lnTo>
                <a:lnTo>
                  <a:pt x="0" y="782"/>
                </a:lnTo>
                <a:lnTo>
                  <a:pt x="0" y="17780"/>
                </a:lnTo>
                <a:lnTo>
                  <a:pt x="24" y="17927"/>
                </a:lnTo>
                <a:lnTo>
                  <a:pt x="73" y="18073"/>
                </a:lnTo>
                <a:lnTo>
                  <a:pt x="122" y="18220"/>
                </a:lnTo>
                <a:lnTo>
                  <a:pt x="220" y="18342"/>
                </a:lnTo>
                <a:lnTo>
                  <a:pt x="342" y="18440"/>
                </a:lnTo>
                <a:lnTo>
                  <a:pt x="489" y="18488"/>
                </a:lnTo>
                <a:lnTo>
                  <a:pt x="635" y="18537"/>
                </a:lnTo>
                <a:lnTo>
                  <a:pt x="782" y="18562"/>
                </a:lnTo>
                <a:lnTo>
                  <a:pt x="14361" y="18562"/>
                </a:lnTo>
                <a:lnTo>
                  <a:pt x="14507" y="18537"/>
                </a:lnTo>
                <a:lnTo>
                  <a:pt x="14654" y="18488"/>
                </a:lnTo>
                <a:lnTo>
                  <a:pt x="14800" y="18440"/>
                </a:lnTo>
                <a:lnTo>
                  <a:pt x="14923" y="18342"/>
                </a:lnTo>
                <a:lnTo>
                  <a:pt x="15020" y="18220"/>
                </a:lnTo>
                <a:lnTo>
                  <a:pt x="15069" y="18073"/>
                </a:lnTo>
                <a:lnTo>
                  <a:pt x="15118" y="17927"/>
                </a:lnTo>
                <a:lnTo>
                  <a:pt x="15142" y="17780"/>
                </a:lnTo>
                <a:lnTo>
                  <a:pt x="15142" y="782"/>
                </a:lnTo>
                <a:lnTo>
                  <a:pt x="15118" y="635"/>
                </a:lnTo>
                <a:lnTo>
                  <a:pt x="15069" y="489"/>
                </a:lnTo>
                <a:lnTo>
                  <a:pt x="15020" y="342"/>
                </a:lnTo>
                <a:lnTo>
                  <a:pt x="14923" y="220"/>
                </a:lnTo>
                <a:lnTo>
                  <a:pt x="14800" y="122"/>
                </a:lnTo>
                <a:lnTo>
                  <a:pt x="14654" y="73"/>
                </a:lnTo>
                <a:lnTo>
                  <a:pt x="14507" y="25"/>
                </a:lnTo>
                <a:lnTo>
                  <a:pt x="1436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444;p48">
            <a:extLst>
              <a:ext uri="{FF2B5EF4-FFF2-40B4-BE49-F238E27FC236}">
                <a16:creationId xmlns:a16="http://schemas.microsoft.com/office/drawing/2014/main" id="{25F09002-9C6B-4147-BA83-66D5A7EDD702}"/>
              </a:ext>
            </a:extLst>
          </p:cNvPr>
          <p:cNvSpPr/>
          <p:nvPr/>
        </p:nvSpPr>
        <p:spPr>
          <a:xfrm>
            <a:off x="7104768" y="4035202"/>
            <a:ext cx="359393" cy="319496"/>
          </a:xfrm>
          <a:custGeom>
            <a:avLst/>
            <a:gdLst/>
            <a:ahLst/>
            <a:cxnLst/>
            <a:rect l="l" t="t" r="r" b="b"/>
            <a:pathLst>
              <a:path w="18660" h="18269" extrusionOk="0">
                <a:moveTo>
                  <a:pt x="14923" y="5080"/>
                </a:moveTo>
                <a:lnTo>
                  <a:pt x="14923" y="9037"/>
                </a:lnTo>
                <a:lnTo>
                  <a:pt x="17316" y="7913"/>
                </a:lnTo>
                <a:lnTo>
                  <a:pt x="9476" y="13579"/>
                </a:lnTo>
                <a:lnTo>
                  <a:pt x="9403" y="13604"/>
                </a:lnTo>
                <a:lnTo>
                  <a:pt x="9330" y="13628"/>
                </a:lnTo>
                <a:lnTo>
                  <a:pt x="9257" y="13604"/>
                </a:lnTo>
                <a:lnTo>
                  <a:pt x="9183" y="13579"/>
                </a:lnTo>
                <a:lnTo>
                  <a:pt x="1344" y="7913"/>
                </a:lnTo>
                <a:lnTo>
                  <a:pt x="3737" y="9037"/>
                </a:lnTo>
                <a:lnTo>
                  <a:pt x="3737" y="5080"/>
                </a:lnTo>
                <a:close/>
                <a:moveTo>
                  <a:pt x="9330" y="0"/>
                </a:moveTo>
                <a:lnTo>
                  <a:pt x="0" y="6741"/>
                </a:lnTo>
                <a:lnTo>
                  <a:pt x="0" y="17780"/>
                </a:lnTo>
                <a:lnTo>
                  <a:pt x="0" y="17853"/>
                </a:lnTo>
                <a:lnTo>
                  <a:pt x="5129" y="14165"/>
                </a:lnTo>
                <a:lnTo>
                  <a:pt x="5227" y="14117"/>
                </a:lnTo>
                <a:lnTo>
                  <a:pt x="5325" y="14117"/>
                </a:lnTo>
                <a:lnTo>
                  <a:pt x="5398" y="14141"/>
                </a:lnTo>
                <a:lnTo>
                  <a:pt x="5471" y="14214"/>
                </a:lnTo>
                <a:lnTo>
                  <a:pt x="5520" y="14312"/>
                </a:lnTo>
                <a:lnTo>
                  <a:pt x="5520" y="14385"/>
                </a:lnTo>
                <a:lnTo>
                  <a:pt x="5471" y="14483"/>
                </a:lnTo>
                <a:lnTo>
                  <a:pt x="5422" y="14556"/>
                </a:lnTo>
                <a:lnTo>
                  <a:pt x="318" y="18244"/>
                </a:lnTo>
                <a:lnTo>
                  <a:pt x="416" y="18244"/>
                </a:lnTo>
                <a:lnTo>
                  <a:pt x="489" y="18268"/>
                </a:lnTo>
                <a:lnTo>
                  <a:pt x="18171" y="18268"/>
                </a:lnTo>
                <a:lnTo>
                  <a:pt x="18244" y="18244"/>
                </a:lnTo>
                <a:lnTo>
                  <a:pt x="18342" y="18244"/>
                </a:lnTo>
                <a:lnTo>
                  <a:pt x="13238" y="14556"/>
                </a:lnTo>
                <a:lnTo>
                  <a:pt x="13189" y="14483"/>
                </a:lnTo>
                <a:lnTo>
                  <a:pt x="13140" y="14385"/>
                </a:lnTo>
                <a:lnTo>
                  <a:pt x="13140" y="14312"/>
                </a:lnTo>
                <a:lnTo>
                  <a:pt x="13189" y="14214"/>
                </a:lnTo>
                <a:lnTo>
                  <a:pt x="13262" y="14141"/>
                </a:lnTo>
                <a:lnTo>
                  <a:pt x="13335" y="14117"/>
                </a:lnTo>
                <a:lnTo>
                  <a:pt x="13433" y="14117"/>
                </a:lnTo>
                <a:lnTo>
                  <a:pt x="13531" y="14165"/>
                </a:lnTo>
                <a:lnTo>
                  <a:pt x="18660" y="17853"/>
                </a:lnTo>
                <a:lnTo>
                  <a:pt x="18660" y="17780"/>
                </a:lnTo>
                <a:lnTo>
                  <a:pt x="18660" y="6741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2" name="Google Shape;3852;p15"/>
          <p:cNvPicPr preferRelativeResize="0"/>
          <p:nvPr/>
        </p:nvPicPr>
        <p:blipFill>
          <a:blip r:embed="rId3"/>
          <a:srcRect l="31595" r="31595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7158-F68A-48E6-B2C0-DB81D23033B0}"/>
              </a:ext>
            </a:extLst>
          </p:cNvPr>
          <p:cNvSpPr txBox="1"/>
          <p:nvPr/>
        </p:nvSpPr>
        <p:spPr>
          <a:xfrm>
            <a:off x="3083442" y="1406660"/>
            <a:ext cx="50140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The code aims to create a voice controlled virtual assistant , Jarvis, capable of performing various tasks based on user voice commands . It provides functionalities such as time reporting, email sending , google searching, weather information retrieval, news updates , and more , making it a versatile assistant for daily use.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CBB8B-F8CE-443D-86B8-0BEE4A2DB0A0}"/>
              </a:ext>
            </a:extLst>
          </p:cNvPr>
          <p:cNvSpPr txBox="1"/>
          <p:nvPr/>
        </p:nvSpPr>
        <p:spPr>
          <a:xfrm>
            <a:off x="3083442" y="414670"/>
            <a:ext cx="363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OBJECTIVES</a:t>
            </a:r>
          </a:p>
        </p:txBody>
      </p:sp>
      <p:grpSp>
        <p:nvGrpSpPr>
          <p:cNvPr id="6" name="Google Shape;4961;p49">
            <a:extLst>
              <a:ext uri="{FF2B5EF4-FFF2-40B4-BE49-F238E27FC236}">
                <a16:creationId xmlns:a16="http://schemas.microsoft.com/office/drawing/2014/main" id="{0ECFE6FC-151B-4556-85F8-EDF386153F9E}"/>
              </a:ext>
            </a:extLst>
          </p:cNvPr>
          <p:cNvGrpSpPr/>
          <p:nvPr/>
        </p:nvGrpSpPr>
        <p:grpSpPr>
          <a:xfrm>
            <a:off x="7260857" y="774750"/>
            <a:ext cx="441332" cy="445721"/>
            <a:chOff x="5770007" y="5489899"/>
            <a:chExt cx="712976" cy="720067"/>
          </a:xfrm>
        </p:grpSpPr>
        <p:sp>
          <p:nvSpPr>
            <p:cNvPr id="8" name="Google Shape;4962;p49">
              <a:extLst>
                <a:ext uri="{FF2B5EF4-FFF2-40B4-BE49-F238E27FC236}">
                  <a16:creationId xmlns:a16="http://schemas.microsoft.com/office/drawing/2014/main" id="{AE2A8E8B-B001-4E74-9F03-4A8845697E4C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963;p49">
              <a:extLst>
                <a:ext uri="{FF2B5EF4-FFF2-40B4-BE49-F238E27FC236}">
                  <a16:creationId xmlns:a16="http://schemas.microsoft.com/office/drawing/2014/main" id="{767CDD81-C9FF-4F45-A12F-E831F4C1EE9D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964;p49">
              <a:extLst>
                <a:ext uri="{FF2B5EF4-FFF2-40B4-BE49-F238E27FC236}">
                  <a16:creationId xmlns:a16="http://schemas.microsoft.com/office/drawing/2014/main" id="{660D2AD8-CCC6-4CDF-A0EC-2F07F136603F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965;p49">
              <a:extLst>
                <a:ext uri="{FF2B5EF4-FFF2-40B4-BE49-F238E27FC236}">
                  <a16:creationId xmlns:a16="http://schemas.microsoft.com/office/drawing/2014/main" id="{84182B49-010E-49ED-B3A6-8BA0144BFD4C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966;p49">
              <a:extLst>
                <a:ext uri="{FF2B5EF4-FFF2-40B4-BE49-F238E27FC236}">
                  <a16:creationId xmlns:a16="http://schemas.microsoft.com/office/drawing/2014/main" id="{D18E3B3F-2F21-43AA-9C7E-5A7D17EA15B5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967;p49">
              <a:extLst>
                <a:ext uri="{FF2B5EF4-FFF2-40B4-BE49-F238E27FC236}">
                  <a16:creationId xmlns:a16="http://schemas.microsoft.com/office/drawing/2014/main" id="{281312DF-9058-4787-AC2A-181AC9997789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968;p49">
              <a:extLst>
                <a:ext uri="{FF2B5EF4-FFF2-40B4-BE49-F238E27FC236}">
                  <a16:creationId xmlns:a16="http://schemas.microsoft.com/office/drawing/2014/main" id="{6C3E10C0-B0F8-4435-A66B-D8756FEA1DC7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969;p49">
              <a:extLst>
                <a:ext uri="{FF2B5EF4-FFF2-40B4-BE49-F238E27FC236}">
                  <a16:creationId xmlns:a16="http://schemas.microsoft.com/office/drawing/2014/main" id="{D62C5899-7F2A-4191-A7AF-97EA79C13DB4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" name="Google Shape;4961;p49">
            <a:extLst>
              <a:ext uri="{FF2B5EF4-FFF2-40B4-BE49-F238E27FC236}">
                <a16:creationId xmlns:a16="http://schemas.microsoft.com/office/drawing/2014/main" id="{61172306-873D-4289-8723-D67AD6AAF0D0}"/>
              </a:ext>
            </a:extLst>
          </p:cNvPr>
          <p:cNvGrpSpPr/>
          <p:nvPr/>
        </p:nvGrpSpPr>
        <p:grpSpPr>
          <a:xfrm>
            <a:off x="6601064" y="281775"/>
            <a:ext cx="441332" cy="445721"/>
            <a:chOff x="5770007" y="5489899"/>
            <a:chExt cx="712976" cy="720067"/>
          </a:xfrm>
        </p:grpSpPr>
        <p:sp>
          <p:nvSpPr>
            <p:cNvPr id="26" name="Google Shape;4962;p49">
              <a:extLst>
                <a:ext uri="{FF2B5EF4-FFF2-40B4-BE49-F238E27FC236}">
                  <a16:creationId xmlns:a16="http://schemas.microsoft.com/office/drawing/2014/main" id="{B6681681-14B4-4429-9872-04F3654DDC7E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963;p49">
              <a:extLst>
                <a:ext uri="{FF2B5EF4-FFF2-40B4-BE49-F238E27FC236}">
                  <a16:creationId xmlns:a16="http://schemas.microsoft.com/office/drawing/2014/main" id="{2CA961E0-AFCF-4BB3-846B-02FF88C697A4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964;p49">
              <a:extLst>
                <a:ext uri="{FF2B5EF4-FFF2-40B4-BE49-F238E27FC236}">
                  <a16:creationId xmlns:a16="http://schemas.microsoft.com/office/drawing/2014/main" id="{12AD65BF-51C9-4FF6-BFAC-1E1C22EEEC20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965;p49">
              <a:extLst>
                <a:ext uri="{FF2B5EF4-FFF2-40B4-BE49-F238E27FC236}">
                  <a16:creationId xmlns:a16="http://schemas.microsoft.com/office/drawing/2014/main" id="{0B263596-9F53-4BB9-8183-D5FB15ACA469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966;p49">
              <a:extLst>
                <a:ext uri="{FF2B5EF4-FFF2-40B4-BE49-F238E27FC236}">
                  <a16:creationId xmlns:a16="http://schemas.microsoft.com/office/drawing/2014/main" id="{82F8245B-CEF2-4D97-BA0E-FDF5BFB28A9D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967;p49">
              <a:extLst>
                <a:ext uri="{FF2B5EF4-FFF2-40B4-BE49-F238E27FC236}">
                  <a16:creationId xmlns:a16="http://schemas.microsoft.com/office/drawing/2014/main" id="{336BA702-C916-4CFD-97C7-38B5D3898E5F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968;p49">
              <a:extLst>
                <a:ext uri="{FF2B5EF4-FFF2-40B4-BE49-F238E27FC236}">
                  <a16:creationId xmlns:a16="http://schemas.microsoft.com/office/drawing/2014/main" id="{996C9A86-5012-4157-885D-756F16759BF5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969;p49">
              <a:extLst>
                <a:ext uri="{FF2B5EF4-FFF2-40B4-BE49-F238E27FC236}">
                  <a16:creationId xmlns:a16="http://schemas.microsoft.com/office/drawing/2014/main" id="{D3689CD2-3395-4993-AF00-4D38ADDB501E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4961;p49">
            <a:extLst>
              <a:ext uri="{FF2B5EF4-FFF2-40B4-BE49-F238E27FC236}">
                <a16:creationId xmlns:a16="http://schemas.microsoft.com/office/drawing/2014/main" id="{94F7F254-8E0E-4439-804E-4878B7562983}"/>
              </a:ext>
            </a:extLst>
          </p:cNvPr>
          <p:cNvGrpSpPr/>
          <p:nvPr/>
        </p:nvGrpSpPr>
        <p:grpSpPr>
          <a:xfrm>
            <a:off x="5862670" y="-34140"/>
            <a:ext cx="441332" cy="445721"/>
            <a:chOff x="5770007" y="5489899"/>
            <a:chExt cx="712976" cy="720067"/>
          </a:xfrm>
        </p:grpSpPr>
        <p:sp>
          <p:nvSpPr>
            <p:cNvPr id="35" name="Google Shape;4962;p49">
              <a:extLst>
                <a:ext uri="{FF2B5EF4-FFF2-40B4-BE49-F238E27FC236}">
                  <a16:creationId xmlns:a16="http://schemas.microsoft.com/office/drawing/2014/main" id="{4B631058-D3C2-4529-ADF9-488CFB03B3E2}"/>
                </a:ext>
              </a:extLst>
            </p:cNvPr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963;p49">
              <a:extLst>
                <a:ext uri="{FF2B5EF4-FFF2-40B4-BE49-F238E27FC236}">
                  <a16:creationId xmlns:a16="http://schemas.microsoft.com/office/drawing/2014/main" id="{64EA167C-15F8-4B7A-AC28-BA99CF0EE6DE}"/>
                </a:ext>
              </a:extLst>
            </p:cNvPr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964;p49">
              <a:extLst>
                <a:ext uri="{FF2B5EF4-FFF2-40B4-BE49-F238E27FC236}">
                  <a16:creationId xmlns:a16="http://schemas.microsoft.com/office/drawing/2014/main" id="{4FDFCCF2-B055-412B-A408-63E81D7A43CF}"/>
                </a:ext>
              </a:extLst>
            </p:cNvPr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965;p49">
              <a:extLst>
                <a:ext uri="{FF2B5EF4-FFF2-40B4-BE49-F238E27FC236}">
                  <a16:creationId xmlns:a16="http://schemas.microsoft.com/office/drawing/2014/main" id="{061685E4-C2E9-4EED-91AF-4B2906A57473}"/>
                </a:ext>
              </a:extLst>
            </p:cNvPr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966;p49">
              <a:extLst>
                <a:ext uri="{FF2B5EF4-FFF2-40B4-BE49-F238E27FC236}">
                  <a16:creationId xmlns:a16="http://schemas.microsoft.com/office/drawing/2014/main" id="{27D85B71-B955-49C5-8D2A-00A23CD44136}"/>
                </a:ext>
              </a:extLst>
            </p:cNvPr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967;p49">
              <a:extLst>
                <a:ext uri="{FF2B5EF4-FFF2-40B4-BE49-F238E27FC236}">
                  <a16:creationId xmlns:a16="http://schemas.microsoft.com/office/drawing/2014/main" id="{BC732244-5396-4E5C-8840-F021125E3B22}"/>
                </a:ext>
              </a:extLst>
            </p:cNvPr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968;p49">
              <a:extLst>
                <a:ext uri="{FF2B5EF4-FFF2-40B4-BE49-F238E27FC236}">
                  <a16:creationId xmlns:a16="http://schemas.microsoft.com/office/drawing/2014/main" id="{C7CEA7F0-1A80-4BCC-AC89-478E57AFD0E1}"/>
                </a:ext>
              </a:extLst>
            </p:cNvPr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969;p49">
              <a:extLst>
                <a:ext uri="{FF2B5EF4-FFF2-40B4-BE49-F238E27FC236}">
                  <a16:creationId xmlns:a16="http://schemas.microsoft.com/office/drawing/2014/main" id="{9C892D9B-CF6D-4122-8DD4-065A44D404D0}"/>
                </a:ext>
              </a:extLst>
            </p:cNvPr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D8B8820B-7879-4932-9920-72336A6A8875}"/>
              </a:ext>
            </a:extLst>
          </p:cNvPr>
          <p:cNvSpPr/>
          <p:nvPr/>
        </p:nvSpPr>
        <p:spPr>
          <a:xfrm>
            <a:off x="958872" y="3537685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86ACC130-38E5-49C7-9677-4F65375F2025}"/>
              </a:ext>
            </a:extLst>
          </p:cNvPr>
          <p:cNvSpPr/>
          <p:nvPr/>
        </p:nvSpPr>
        <p:spPr>
          <a:xfrm>
            <a:off x="813588" y="9430085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E14037BD-B0B1-49A0-A1EA-A32730AB6BE1}"/>
              </a:ext>
            </a:extLst>
          </p:cNvPr>
          <p:cNvSpPr/>
          <p:nvPr/>
        </p:nvSpPr>
        <p:spPr>
          <a:xfrm>
            <a:off x="0" y="3651347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035443CA-A7EC-41BC-927B-082E87FA9BC6}"/>
              </a:ext>
            </a:extLst>
          </p:cNvPr>
          <p:cNvSpPr/>
          <p:nvPr/>
        </p:nvSpPr>
        <p:spPr>
          <a:xfrm>
            <a:off x="675166" y="1121705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686F5845-AF15-41AC-B784-E529A4383E05}"/>
              </a:ext>
            </a:extLst>
          </p:cNvPr>
          <p:cNvSpPr/>
          <p:nvPr/>
        </p:nvSpPr>
        <p:spPr>
          <a:xfrm>
            <a:off x="1558840" y="-119400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6753032-7999-40F5-A123-5F6B5F3D2FAC}"/>
              </a:ext>
            </a:extLst>
          </p:cNvPr>
          <p:cNvSpPr/>
          <p:nvPr/>
        </p:nvSpPr>
        <p:spPr>
          <a:xfrm>
            <a:off x="-72682" y="915822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F1229-4222-4C4F-9859-2A9457624F92}"/>
              </a:ext>
            </a:extLst>
          </p:cNvPr>
          <p:cNvSpPr txBox="1"/>
          <p:nvPr/>
        </p:nvSpPr>
        <p:spPr>
          <a:xfrm>
            <a:off x="2328614" y="5139"/>
            <a:ext cx="4858742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A5C8A-4103-427C-9BF2-31170E515AAC}"/>
              </a:ext>
            </a:extLst>
          </p:cNvPr>
          <p:cNvSpPr/>
          <p:nvPr/>
        </p:nvSpPr>
        <p:spPr>
          <a:xfrm>
            <a:off x="91531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Initialization: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Set up the TTS engine, initialize voices, and create a contacts dictionary</a:t>
            </a:r>
            <a:r>
              <a:rPr lang="en" sz="14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.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353FF-E46B-42F4-83B3-B782DF231BDC}"/>
              </a:ext>
            </a:extLst>
          </p:cNvPr>
          <p:cNvSpPr/>
          <p:nvPr/>
        </p:nvSpPr>
        <p:spPr>
          <a:xfrm>
            <a:off x="2807572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accent5"/>
                </a:solidFill>
                <a:latin typeface="Arial Rounded MT Bold" panose="020F0704030504030204" pitchFamily="34" charset="0"/>
              </a:rPr>
              <a:t>Command Processing:   </a:t>
            </a:r>
          </a:p>
          <a:p>
            <a:r>
              <a:rPr lang="en-US">
                <a:latin typeface="Arial Rounded MT Bold" panose="020F0704030504030204" pitchFamily="34" charset="0"/>
              </a:rPr>
              <a:t> </a:t>
            </a:r>
          </a:p>
          <a:p>
            <a:r>
              <a:rPr lang="en-US">
                <a:solidFill>
                  <a:schemeClr val="accent6">
                    <a:lumMod val="90000"/>
                    <a:lumOff val="10000"/>
                  </a:schemeClr>
                </a:solidFill>
                <a:latin typeface="+mn-lt"/>
              </a:rPr>
              <a:t>Identify user intent by analyzing commands, triggered by the                             wake word "jarvis.“</a:t>
            </a:r>
            <a:endParaRPr lang="en-US" dirty="0">
              <a:solidFill>
                <a:schemeClr val="accent6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3158C1-3C64-4DEA-8007-59062E8541A2}"/>
              </a:ext>
            </a:extLst>
          </p:cNvPr>
          <p:cNvSpPr/>
          <p:nvPr/>
        </p:nvSpPr>
        <p:spPr>
          <a:xfrm>
            <a:off x="5429586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Voice</a:t>
            </a:r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Recognition: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  <a:latin typeface="+mn-lt"/>
              </a:rPr>
              <a:t>use the speech Recognition library to continuously listen for voice commands.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B7748674-CB66-4A3F-967F-517FCF3CCE6F}"/>
              </a:ext>
            </a:extLst>
          </p:cNvPr>
          <p:cNvSpPr/>
          <p:nvPr/>
        </p:nvSpPr>
        <p:spPr>
          <a:xfrm>
            <a:off x="0" y="-16459"/>
            <a:ext cx="914400" cy="914400"/>
          </a:xfrm>
          <a:prstGeom prst="donut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4DC29B7-331A-4E1F-8F86-4E46394BB267}"/>
              </a:ext>
            </a:extLst>
          </p:cNvPr>
          <p:cNvSpPr/>
          <p:nvPr/>
        </p:nvSpPr>
        <p:spPr>
          <a:xfrm>
            <a:off x="914400" y="-189964"/>
            <a:ext cx="611372" cy="508941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21DDB62C-D12D-4B08-9E47-FB390FE44B7E}"/>
              </a:ext>
            </a:extLst>
          </p:cNvPr>
          <p:cNvSpPr/>
          <p:nvPr/>
        </p:nvSpPr>
        <p:spPr>
          <a:xfrm>
            <a:off x="855920" y="362929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Graphic 24" descr="Robot with solid fill">
            <a:extLst>
              <a:ext uri="{FF2B5EF4-FFF2-40B4-BE49-F238E27FC236}">
                <a16:creationId xmlns:a16="http://schemas.microsoft.com/office/drawing/2014/main" id="{29C1FC1E-76CA-4A0A-ABFD-A6C321A93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5063" y="-15627"/>
            <a:ext cx="551228" cy="551228"/>
          </a:xfrm>
          <a:prstGeom prst="rect">
            <a:avLst/>
          </a:prstGeom>
        </p:spPr>
      </p:pic>
      <p:pic>
        <p:nvPicPr>
          <p:cNvPr id="38" name="Graphic 37" descr="Robot with solid fill">
            <a:extLst>
              <a:ext uri="{FF2B5EF4-FFF2-40B4-BE49-F238E27FC236}">
                <a16:creationId xmlns:a16="http://schemas.microsoft.com/office/drawing/2014/main" id="{CC117F7C-48DC-4242-851B-8DA5E1EC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677" y="4641752"/>
            <a:ext cx="551228" cy="551228"/>
          </a:xfrm>
          <a:prstGeom prst="rect">
            <a:avLst/>
          </a:prstGeom>
        </p:spPr>
      </p:pic>
      <p:pic>
        <p:nvPicPr>
          <p:cNvPr id="39" name="Graphic 38" descr="Robot with solid fill">
            <a:extLst>
              <a:ext uri="{FF2B5EF4-FFF2-40B4-BE49-F238E27FC236}">
                <a16:creationId xmlns:a16="http://schemas.microsoft.com/office/drawing/2014/main" id="{48770E00-975A-4C7D-A971-B2528FCD0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063" y="918736"/>
            <a:ext cx="551228" cy="551228"/>
          </a:xfrm>
          <a:prstGeom prst="rect">
            <a:avLst/>
          </a:prstGeom>
        </p:spPr>
      </p:pic>
      <p:pic>
        <p:nvPicPr>
          <p:cNvPr id="35" name="Graphic 34" descr="Braille with solid fill">
            <a:extLst>
              <a:ext uri="{FF2B5EF4-FFF2-40B4-BE49-F238E27FC236}">
                <a16:creationId xmlns:a16="http://schemas.microsoft.com/office/drawing/2014/main" id="{2AA73AA6-3B8E-4A01-BF24-7C26686F9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8126" y="366035"/>
            <a:ext cx="403869" cy="403869"/>
          </a:xfrm>
          <a:prstGeom prst="rect">
            <a:avLst/>
          </a:prstGeom>
        </p:spPr>
      </p:pic>
      <p:pic>
        <p:nvPicPr>
          <p:cNvPr id="42" name="Graphic 41" descr="Braille with solid fill">
            <a:extLst>
              <a:ext uri="{FF2B5EF4-FFF2-40B4-BE49-F238E27FC236}">
                <a16:creationId xmlns:a16="http://schemas.microsoft.com/office/drawing/2014/main" id="{8A0EE1D3-30EE-4F1B-9FE2-2FEB7A143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250" y="1037331"/>
            <a:ext cx="403869" cy="403869"/>
          </a:xfrm>
          <a:prstGeom prst="rect">
            <a:avLst/>
          </a:prstGeom>
        </p:spPr>
      </p:pic>
      <p:pic>
        <p:nvPicPr>
          <p:cNvPr id="43" name="Graphic 42" descr="Braille with solid fill">
            <a:extLst>
              <a:ext uri="{FF2B5EF4-FFF2-40B4-BE49-F238E27FC236}">
                <a16:creationId xmlns:a16="http://schemas.microsoft.com/office/drawing/2014/main" id="{6EE938C9-5DAA-4F64-8B8B-A91DA17BA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4315" y="4050952"/>
            <a:ext cx="403869" cy="40386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0A2AEC-E633-4528-8E0E-ED2456F541A7}"/>
              </a:ext>
            </a:extLst>
          </p:cNvPr>
          <p:cNvCxnSpPr/>
          <p:nvPr/>
        </p:nvCxnSpPr>
        <p:spPr>
          <a:xfrm>
            <a:off x="2350966" y="779949"/>
            <a:ext cx="3827721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B82CEE-CB90-49A4-9CCC-2E461AFD3B94}"/>
              </a:ext>
            </a:extLst>
          </p:cNvPr>
          <p:cNvCxnSpPr>
            <a:cxnSpLocks/>
          </p:cNvCxnSpPr>
          <p:nvPr/>
        </p:nvCxnSpPr>
        <p:spPr>
          <a:xfrm>
            <a:off x="3763926" y="874824"/>
            <a:ext cx="2807572" cy="174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9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Lightbulb and gear with solid fill">
            <a:extLst>
              <a:ext uri="{FF2B5EF4-FFF2-40B4-BE49-F238E27FC236}">
                <a16:creationId xmlns:a16="http://schemas.microsoft.com/office/drawing/2014/main" id="{860056B5-F9E8-4CE4-B7FE-8342C423B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9382" y="3356615"/>
            <a:ext cx="403869" cy="403869"/>
          </a:xfrm>
          <a:prstGeom prst="rect">
            <a:avLst/>
          </a:prstGeom>
        </p:spPr>
      </p:pic>
      <p:pic>
        <p:nvPicPr>
          <p:cNvPr id="51" name="Graphic 50" descr="Lightbulb and gear with solid fill">
            <a:extLst>
              <a:ext uri="{FF2B5EF4-FFF2-40B4-BE49-F238E27FC236}">
                <a16:creationId xmlns:a16="http://schemas.microsoft.com/office/drawing/2014/main" id="{705681EE-68FD-4C8A-AA50-11EDCB5A1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9808" y="-43142"/>
            <a:ext cx="403869" cy="403869"/>
          </a:xfrm>
          <a:prstGeom prst="rect">
            <a:avLst/>
          </a:prstGeom>
        </p:spPr>
      </p:pic>
      <p:pic>
        <p:nvPicPr>
          <p:cNvPr id="52" name="Graphic 51" descr="Lightbulb and gear with solid fill">
            <a:extLst>
              <a:ext uri="{FF2B5EF4-FFF2-40B4-BE49-F238E27FC236}">
                <a16:creationId xmlns:a16="http://schemas.microsoft.com/office/drawing/2014/main" id="{61926F13-4422-4A72-AC05-231C649AA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7356" y="4511444"/>
            <a:ext cx="403869" cy="403869"/>
          </a:xfrm>
          <a:prstGeom prst="rect">
            <a:avLst/>
          </a:prstGeom>
        </p:spPr>
      </p:pic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62092E9D-76DC-4EBC-AB72-7ABA40667E2B}"/>
              </a:ext>
            </a:extLst>
          </p:cNvPr>
          <p:cNvSpPr/>
          <p:nvPr/>
        </p:nvSpPr>
        <p:spPr>
          <a:xfrm>
            <a:off x="457200" y="4278580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F049F6D-8FF8-4370-959B-E5C8A0D45C70}"/>
              </a:ext>
            </a:extLst>
          </p:cNvPr>
          <p:cNvSpPr/>
          <p:nvPr/>
        </p:nvSpPr>
        <p:spPr>
          <a:xfrm>
            <a:off x="958872" y="3537685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C14F38BB-1F0D-4F6F-B32B-65501581FFEB}"/>
              </a:ext>
            </a:extLst>
          </p:cNvPr>
          <p:cNvSpPr/>
          <p:nvPr/>
        </p:nvSpPr>
        <p:spPr>
          <a:xfrm>
            <a:off x="0" y="3651347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263A0F5B-A949-409C-811C-9D0DF4C5DB6D}"/>
              </a:ext>
            </a:extLst>
          </p:cNvPr>
          <p:cNvSpPr/>
          <p:nvPr/>
        </p:nvSpPr>
        <p:spPr>
          <a:xfrm>
            <a:off x="1589566" y="-110460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231847BE-A5BF-4ECC-A6DB-8069237F45CA}"/>
              </a:ext>
            </a:extLst>
          </p:cNvPr>
          <p:cNvSpPr/>
          <p:nvPr/>
        </p:nvSpPr>
        <p:spPr>
          <a:xfrm>
            <a:off x="690129" y="1059872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AE8F2-3E24-44A7-8E41-80BC43FE8939}"/>
              </a:ext>
            </a:extLst>
          </p:cNvPr>
          <p:cNvSpPr/>
          <p:nvPr/>
        </p:nvSpPr>
        <p:spPr>
          <a:xfrm>
            <a:off x="91531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Voice Switching:</a:t>
            </a:r>
          </a:p>
          <a:p>
            <a:endParaRPr lang="en-US" sz="1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Allow users to switch between male (Jarvis) and female (Friday) voices.          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                                         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12D38C-E25E-4E52-8DFF-FEE1A73F59C8}"/>
              </a:ext>
            </a:extLst>
          </p:cNvPr>
          <p:cNvSpPr/>
          <p:nvPr/>
        </p:nvSpPr>
        <p:spPr>
          <a:xfrm>
            <a:off x="2675243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Persistence:  </a:t>
            </a:r>
          </a:p>
          <a:p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Store contacts and email information in JSON files.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932FE6-EFE0-4A33-99BA-D4B9DA79B454}"/>
              </a:ext>
            </a:extLst>
          </p:cNvPr>
          <p:cNvSpPr/>
          <p:nvPr/>
        </p:nvSpPr>
        <p:spPr>
          <a:xfrm>
            <a:off x="5258955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User Interaction: </a:t>
            </a:r>
          </a:p>
          <a:p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Interact with the user through TTS for spoken responses and accept    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                                    voice or text commands.</a:t>
            </a: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8CAE839-26A0-475D-BA4C-7D0BA94AC055}"/>
              </a:ext>
            </a:extLst>
          </p:cNvPr>
          <p:cNvSpPr/>
          <p:nvPr/>
        </p:nvSpPr>
        <p:spPr>
          <a:xfrm>
            <a:off x="0" y="-16459"/>
            <a:ext cx="914400" cy="914400"/>
          </a:xfrm>
          <a:prstGeom prst="donut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F699BA9D-267E-4FEA-9C49-9A75C082B155}"/>
              </a:ext>
            </a:extLst>
          </p:cNvPr>
          <p:cNvSpPr/>
          <p:nvPr/>
        </p:nvSpPr>
        <p:spPr>
          <a:xfrm>
            <a:off x="-72682" y="915822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16D7F2FA-5A4D-43F0-9963-818E6EE3D757}"/>
              </a:ext>
            </a:extLst>
          </p:cNvPr>
          <p:cNvSpPr/>
          <p:nvPr/>
        </p:nvSpPr>
        <p:spPr>
          <a:xfrm>
            <a:off x="0" y="-16459"/>
            <a:ext cx="914400" cy="914400"/>
          </a:xfrm>
          <a:prstGeom prst="donut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0B9865-B58A-4A78-BDE2-8696D7F11F62}"/>
              </a:ext>
            </a:extLst>
          </p:cNvPr>
          <p:cNvSpPr/>
          <p:nvPr/>
        </p:nvSpPr>
        <p:spPr>
          <a:xfrm>
            <a:off x="855920" y="362929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0EDFA942-01A7-4C7B-8F2A-9D5D8139BE7D}"/>
              </a:ext>
            </a:extLst>
          </p:cNvPr>
          <p:cNvSpPr/>
          <p:nvPr/>
        </p:nvSpPr>
        <p:spPr>
          <a:xfrm>
            <a:off x="914400" y="-189964"/>
            <a:ext cx="611372" cy="508941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4F915-89AA-4FEE-9D35-DC315F5C3B28}"/>
              </a:ext>
            </a:extLst>
          </p:cNvPr>
          <p:cNvSpPr txBox="1"/>
          <p:nvPr/>
        </p:nvSpPr>
        <p:spPr>
          <a:xfrm>
            <a:off x="2272441" y="-22882"/>
            <a:ext cx="4858742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METHODOLOGY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378B6-C3D2-406C-90ED-18D3D4E03FEC}"/>
              </a:ext>
            </a:extLst>
          </p:cNvPr>
          <p:cNvCxnSpPr/>
          <p:nvPr/>
        </p:nvCxnSpPr>
        <p:spPr>
          <a:xfrm>
            <a:off x="2350966" y="779949"/>
            <a:ext cx="3827721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940328-CF3B-4493-8285-78856815A145}"/>
              </a:ext>
            </a:extLst>
          </p:cNvPr>
          <p:cNvCxnSpPr>
            <a:cxnSpLocks/>
          </p:cNvCxnSpPr>
          <p:nvPr/>
        </p:nvCxnSpPr>
        <p:spPr>
          <a:xfrm>
            <a:off x="3763926" y="874824"/>
            <a:ext cx="2807572" cy="174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9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Lightbulb and gear with solid fill">
            <a:extLst>
              <a:ext uri="{FF2B5EF4-FFF2-40B4-BE49-F238E27FC236}">
                <a16:creationId xmlns:a16="http://schemas.microsoft.com/office/drawing/2014/main" id="{3253716D-E1CE-4831-A461-BBD14FEA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9808" y="-43142"/>
            <a:ext cx="403869" cy="403869"/>
          </a:xfrm>
          <a:prstGeom prst="rect">
            <a:avLst/>
          </a:prstGeom>
        </p:spPr>
      </p:pic>
      <p:pic>
        <p:nvPicPr>
          <p:cNvPr id="41" name="Graphic 40" descr="Braille with solid fill">
            <a:extLst>
              <a:ext uri="{FF2B5EF4-FFF2-40B4-BE49-F238E27FC236}">
                <a16:creationId xmlns:a16="http://schemas.microsoft.com/office/drawing/2014/main" id="{8B588F62-EB89-49A2-A752-F98B7F6CF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250" y="1037331"/>
            <a:ext cx="403869" cy="403869"/>
          </a:xfrm>
          <a:prstGeom prst="rect">
            <a:avLst/>
          </a:prstGeom>
        </p:spPr>
      </p:pic>
      <p:pic>
        <p:nvPicPr>
          <p:cNvPr id="42" name="Graphic 41" descr="Robot with solid fill">
            <a:extLst>
              <a:ext uri="{FF2B5EF4-FFF2-40B4-BE49-F238E27FC236}">
                <a16:creationId xmlns:a16="http://schemas.microsoft.com/office/drawing/2014/main" id="{66415B92-E9E5-4B72-8D5B-F59BF22CE5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5063" y="-15627"/>
            <a:ext cx="551228" cy="551228"/>
          </a:xfrm>
          <a:prstGeom prst="rect">
            <a:avLst/>
          </a:prstGeom>
        </p:spPr>
      </p:pic>
      <p:pic>
        <p:nvPicPr>
          <p:cNvPr id="43" name="Graphic 42" descr="Braille with solid fill">
            <a:extLst>
              <a:ext uri="{FF2B5EF4-FFF2-40B4-BE49-F238E27FC236}">
                <a16:creationId xmlns:a16="http://schemas.microsoft.com/office/drawing/2014/main" id="{9BACA312-2FE8-429E-9015-B6C512FA7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2422" y="4576626"/>
            <a:ext cx="403869" cy="403869"/>
          </a:xfrm>
          <a:prstGeom prst="rect">
            <a:avLst/>
          </a:prstGeom>
        </p:spPr>
      </p:pic>
      <p:pic>
        <p:nvPicPr>
          <p:cNvPr id="44" name="Graphic 43" descr="Braille with solid fill">
            <a:extLst>
              <a:ext uri="{FF2B5EF4-FFF2-40B4-BE49-F238E27FC236}">
                <a16:creationId xmlns:a16="http://schemas.microsoft.com/office/drawing/2014/main" id="{67E80F6C-95F1-48CC-AB01-51CE9E5EB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4356" y="2731782"/>
            <a:ext cx="403869" cy="403869"/>
          </a:xfrm>
          <a:prstGeom prst="rect">
            <a:avLst/>
          </a:prstGeom>
        </p:spPr>
      </p:pic>
      <p:pic>
        <p:nvPicPr>
          <p:cNvPr id="45" name="Graphic 44" descr="Braille with solid fill">
            <a:extLst>
              <a:ext uri="{FF2B5EF4-FFF2-40B4-BE49-F238E27FC236}">
                <a16:creationId xmlns:a16="http://schemas.microsoft.com/office/drawing/2014/main" id="{FA343C4B-47FF-44C5-A62C-C1F713CFF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7873" y="1191436"/>
            <a:ext cx="403869" cy="403869"/>
          </a:xfrm>
          <a:prstGeom prst="rect">
            <a:avLst/>
          </a:prstGeom>
        </p:spPr>
      </p:pic>
      <p:pic>
        <p:nvPicPr>
          <p:cNvPr id="46" name="Graphic 45" descr="Robot with solid fill">
            <a:extLst>
              <a:ext uri="{FF2B5EF4-FFF2-40B4-BE49-F238E27FC236}">
                <a16:creationId xmlns:a16="http://schemas.microsoft.com/office/drawing/2014/main" id="{BBA4EAB2-EF8D-4C5F-BFC8-365CA63C1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2221" y="3848958"/>
            <a:ext cx="551228" cy="551228"/>
          </a:xfrm>
          <a:prstGeom prst="rect">
            <a:avLst/>
          </a:prstGeom>
        </p:spPr>
      </p:pic>
      <p:pic>
        <p:nvPicPr>
          <p:cNvPr id="47" name="Graphic 46" descr="Braille with solid fill">
            <a:extLst>
              <a:ext uri="{FF2B5EF4-FFF2-40B4-BE49-F238E27FC236}">
                <a16:creationId xmlns:a16="http://schemas.microsoft.com/office/drawing/2014/main" id="{13F11CE6-2AD0-49DC-9235-54B1E28AF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435" y="6553295"/>
            <a:ext cx="403869" cy="403869"/>
          </a:xfrm>
          <a:prstGeom prst="rect">
            <a:avLst/>
          </a:prstGeom>
        </p:spPr>
      </p:pic>
      <p:pic>
        <p:nvPicPr>
          <p:cNvPr id="48" name="Graphic 47" descr="Braille with solid fill">
            <a:extLst>
              <a:ext uri="{FF2B5EF4-FFF2-40B4-BE49-F238E27FC236}">
                <a16:creationId xmlns:a16="http://schemas.microsoft.com/office/drawing/2014/main" id="{C9F7959E-7FB3-4083-8DBA-658B9DF6E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0607" y="10092590"/>
            <a:ext cx="403869" cy="403869"/>
          </a:xfrm>
          <a:prstGeom prst="rect">
            <a:avLst/>
          </a:prstGeom>
        </p:spPr>
      </p:pic>
      <p:pic>
        <p:nvPicPr>
          <p:cNvPr id="49" name="Graphic 48" descr="Lightbulb and gear with solid fill">
            <a:extLst>
              <a:ext uri="{FF2B5EF4-FFF2-40B4-BE49-F238E27FC236}">
                <a16:creationId xmlns:a16="http://schemas.microsoft.com/office/drawing/2014/main" id="{439F34BD-4DD6-4229-BDEC-C3C2B32E4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9996" y="1772802"/>
            <a:ext cx="403869" cy="403869"/>
          </a:xfrm>
          <a:prstGeom prst="rect">
            <a:avLst/>
          </a:prstGeom>
        </p:spPr>
      </p:pic>
      <p:pic>
        <p:nvPicPr>
          <p:cNvPr id="50" name="Graphic 49" descr="Robot with solid fill">
            <a:extLst>
              <a:ext uri="{FF2B5EF4-FFF2-40B4-BE49-F238E27FC236}">
                <a16:creationId xmlns:a16="http://schemas.microsoft.com/office/drawing/2014/main" id="{F7C233C0-3F11-4780-8FFE-BB9561218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3043" y="7698948"/>
            <a:ext cx="551228" cy="551228"/>
          </a:xfrm>
          <a:prstGeom prst="rect">
            <a:avLst/>
          </a:prstGeom>
        </p:spPr>
      </p:pic>
      <p:pic>
        <p:nvPicPr>
          <p:cNvPr id="51" name="Graphic 50" descr="Braille with solid fill">
            <a:extLst>
              <a:ext uri="{FF2B5EF4-FFF2-40B4-BE49-F238E27FC236}">
                <a16:creationId xmlns:a16="http://schemas.microsoft.com/office/drawing/2014/main" id="{F5463CEA-999C-4DEC-8E13-F5406E9B0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5257" y="10403285"/>
            <a:ext cx="403869" cy="403869"/>
          </a:xfrm>
          <a:prstGeom prst="rect">
            <a:avLst/>
          </a:prstGeom>
        </p:spPr>
      </p:pic>
      <p:pic>
        <p:nvPicPr>
          <p:cNvPr id="52" name="Graphic 51" descr="Braille with solid fill">
            <a:extLst>
              <a:ext uri="{FF2B5EF4-FFF2-40B4-BE49-F238E27FC236}">
                <a16:creationId xmlns:a16="http://schemas.microsoft.com/office/drawing/2014/main" id="{7DC4ABB4-A515-4573-80B6-6F39FAC66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1429" y="13942580"/>
            <a:ext cx="403869" cy="403869"/>
          </a:xfrm>
          <a:prstGeom prst="rect">
            <a:avLst/>
          </a:prstGeom>
        </p:spPr>
      </p:pic>
      <p:pic>
        <p:nvPicPr>
          <p:cNvPr id="53" name="Graphic 52" descr="Lightbulb and gear with solid fill">
            <a:extLst>
              <a:ext uri="{FF2B5EF4-FFF2-40B4-BE49-F238E27FC236}">
                <a16:creationId xmlns:a16="http://schemas.microsoft.com/office/drawing/2014/main" id="{E2868FCA-8147-47BE-82AF-37737455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1742" y="4576626"/>
            <a:ext cx="403869" cy="403869"/>
          </a:xfrm>
          <a:prstGeom prst="rect">
            <a:avLst/>
          </a:prstGeom>
        </p:spPr>
      </p:pic>
      <p:pic>
        <p:nvPicPr>
          <p:cNvPr id="54" name="Graphic 53" descr="Robot with solid fill">
            <a:extLst>
              <a:ext uri="{FF2B5EF4-FFF2-40B4-BE49-F238E27FC236}">
                <a16:creationId xmlns:a16="http://schemas.microsoft.com/office/drawing/2014/main" id="{ADB9B3C1-8912-49E6-9143-14856DCFF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4155" y="8468726"/>
            <a:ext cx="551228" cy="551228"/>
          </a:xfrm>
          <a:prstGeom prst="rect">
            <a:avLst/>
          </a:prstGeom>
        </p:spPr>
      </p:pic>
      <p:pic>
        <p:nvPicPr>
          <p:cNvPr id="55" name="Graphic 54" descr="Braille with solid fill">
            <a:extLst>
              <a:ext uri="{FF2B5EF4-FFF2-40B4-BE49-F238E27FC236}">
                <a16:creationId xmlns:a16="http://schemas.microsoft.com/office/drawing/2014/main" id="{EF809887-1E1F-45D2-AB86-DA613F5F7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6369" y="11173063"/>
            <a:ext cx="403869" cy="403869"/>
          </a:xfrm>
          <a:prstGeom prst="rect">
            <a:avLst/>
          </a:prstGeom>
        </p:spPr>
      </p:pic>
      <p:pic>
        <p:nvPicPr>
          <p:cNvPr id="56" name="Graphic 55" descr="Braille with solid fill">
            <a:extLst>
              <a:ext uri="{FF2B5EF4-FFF2-40B4-BE49-F238E27FC236}">
                <a16:creationId xmlns:a16="http://schemas.microsoft.com/office/drawing/2014/main" id="{E89D6133-157B-47E0-B600-6F1CD4963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2541" y="14712358"/>
            <a:ext cx="403869" cy="403869"/>
          </a:xfrm>
          <a:prstGeom prst="rect">
            <a:avLst/>
          </a:prstGeom>
        </p:spPr>
      </p:pic>
      <p:pic>
        <p:nvPicPr>
          <p:cNvPr id="57" name="Graphic 56" descr="Robot with solid fill">
            <a:extLst>
              <a:ext uri="{FF2B5EF4-FFF2-40B4-BE49-F238E27FC236}">
                <a16:creationId xmlns:a16="http://schemas.microsoft.com/office/drawing/2014/main" id="{214913D6-391F-48B2-8A4D-53ED6E518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6542" y="640208"/>
            <a:ext cx="551228" cy="551228"/>
          </a:xfrm>
          <a:prstGeom prst="rect">
            <a:avLst/>
          </a:prstGeom>
        </p:spPr>
      </p:pic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A8244B95-4F00-4015-8501-06AA20AFFDE8}"/>
              </a:ext>
            </a:extLst>
          </p:cNvPr>
          <p:cNvSpPr/>
          <p:nvPr/>
        </p:nvSpPr>
        <p:spPr>
          <a:xfrm>
            <a:off x="524380" y="4236736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4893B8C8-4853-4651-ADBB-4FE3489C7505}"/>
              </a:ext>
            </a:extLst>
          </p:cNvPr>
          <p:cNvSpPr/>
          <p:nvPr/>
        </p:nvSpPr>
        <p:spPr>
          <a:xfrm>
            <a:off x="0" y="3651347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E47B865F-9A49-48CA-B836-2212C67339E9}"/>
              </a:ext>
            </a:extLst>
          </p:cNvPr>
          <p:cNvSpPr/>
          <p:nvPr/>
        </p:nvSpPr>
        <p:spPr>
          <a:xfrm>
            <a:off x="958872" y="3537685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E499D6F0-9FF9-4F9D-B2E7-04870E1EE35F}"/>
              </a:ext>
            </a:extLst>
          </p:cNvPr>
          <p:cNvSpPr/>
          <p:nvPr/>
        </p:nvSpPr>
        <p:spPr>
          <a:xfrm>
            <a:off x="675166" y="1121705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AE8F2-3E24-44A7-8E41-80BC43FE8939}"/>
              </a:ext>
            </a:extLst>
          </p:cNvPr>
          <p:cNvSpPr/>
          <p:nvPr/>
        </p:nvSpPr>
        <p:spPr>
          <a:xfrm>
            <a:off x="91531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Termination:   </a:t>
            </a:r>
          </a:p>
          <a:p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Continue running until the user issues the "offline" command.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12D38C-E25E-4E52-8DFF-FEE1A73F59C8}"/>
              </a:ext>
            </a:extLst>
          </p:cNvPr>
          <p:cNvSpPr/>
          <p:nvPr/>
        </p:nvSpPr>
        <p:spPr>
          <a:xfrm>
            <a:off x="2633868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</a:t>
            </a:r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Functionalities:   </a:t>
            </a:r>
          </a:p>
          <a:p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Provide time, CPU, and battery status.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- Capture and display the last screenshot.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- Manage contacts and send emails.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932FE6-EFE0-4A33-99BA-D4B9DA79B454}"/>
              </a:ext>
            </a:extLst>
          </p:cNvPr>
          <p:cNvSpPr/>
          <p:nvPr/>
        </p:nvSpPr>
        <p:spPr>
          <a:xfrm>
            <a:off x="5344015" y="1656717"/>
            <a:ext cx="2349796" cy="2150131"/>
          </a:xfrm>
          <a:prstGeom prst="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Functionalities(1):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   - Perform Google searches and fetch weather information. 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- Retrieve and read news headlines.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77198-FB78-4425-9345-841A1CD4DA03}"/>
              </a:ext>
            </a:extLst>
          </p:cNvPr>
          <p:cNvSpPr txBox="1"/>
          <p:nvPr/>
        </p:nvSpPr>
        <p:spPr>
          <a:xfrm>
            <a:off x="2272441" y="-22882"/>
            <a:ext cx="4858742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METHODOLOGY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83D33-6126-43AE-A433-FB8CB33B9F78}"/>
              </a:ext>
            </a:extLst>
          </p:cNvPr>
          <p:cNvCxnSpPr/>
          <p:nvPr/>
        </p:nvCxnSpPr>
        <p:spPr>
          <a:xfrm>
            <a:off x="2350966" y="779949"/>
            <a:ext cx="3827721" cy="0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F9D0C-BF7F-4885-9C2B-041663DF2EC4}"/>
              </a:ext>
            </a:extLst>
          </p:cNvPr>
          <p:cNvCxnSpPr>
            <a:cxnSpLocks/>
          </p:cNvCxnSpPr>
          <p:nvPr/>
        </p:nvCxnSpPr>
        <p:spPr>
          <a:xfrm>
            <a:off x="3763926" y="874824"/>
            <a:ext cx="2807572" cy="174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9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1DA53470-EB3D-43CF-A1B8-2FC3012998C2}"/>
              </a:ext>
            </a:extLst>
          </p:cNvPr>
          <p:cNvSpPr/>
          <p:nvPr/>
        </p:nvSpPr>
        <p:spPr>
          <a:xfrm>
            <a:off x="0" y="-16459"/>
            <a:ext cx="914400" cy="914400"/>
          </a:xfrm>
          <a:prstGeom prst="donut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2EDB311-37E0-4EBF-BBAB-28B8722E38A4}"/>
              </a:ext>
            </a:extLst>
          </p:cNvPr>
          <p:cNvSpPr/>
          <p:nvPr/>
        </p:nvSpPr>
        <p:spPr>
          <a:xfrm>
            <a:off x="855920" y="362929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04C3540-088F-4E70-AF3F-1049D919C2DB}"/>
              </a:ext>
            </a:extLst>
          </p:cNvPr>
          <p:cNvSpPr/>
          <p:nvPr/>
        </p:nvSpPr>
        <p:spPr>
          <a:xfrm>
            <a:off x="-72682" y="915822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661A99B-514A-40CE-8537-08B6764B0095}"/>
              </a:ext>
            </a:extLst>
          </p:cNvPr>
          <p:cNvSpPr/>
          <p:nvPr/>
        </p:nvSpPr>
        <p:spPr>
          <a:xfrm>
            <a:off x="914400" y="-189964"/>
            <a:ext cx="611372" cy="508941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9A288CAA-BD31-48CF-BCBA-5170DCC9A2D8}"/>
              </a:ext>
            </a:extLst>
          </p:cNvPr>
          <p:cNvSpPr/>
          <p:nvPr/>
        </p:nvSpPr>
        <p:spPr>
          <a:xfrm>
            <a:off x="1589566" y="-110460"/>
            <a:ext cx="792126" cy="740895"/>
          </a:xfrm>
          <a:prstGeom prst="donu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6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2958831-4C99-4CFC-B47C-0711EA59DF8C}"/>
              </a:ext>
            </a:extLst>
          </p:cNvPr>
          <p:cNvSpPr/>
          <p:nvPr/>
        </p:nvSpPr>
        <p:spPr>
          <a:xfrm>
            <a:off x="524380" y="4236736"/>
            <a:ext cx="914400" cy="914400"/>
          </a:xfrm>
          <a:prstGeom prst="donut">
            <a:avLst/>
          </a:prstGeom>
          <a:gradFill>
            <a:gsLst>
              <a:gs pos="0">
                <a:schemeClr val="accent6">
                  <a:lumMod val="50000"/>
                  <a:lumOff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Graphic 25" descr="Robot with solid fill">
            <a:extLst>
              <a:ext uri="{FF2B5EF4-FFF2-40B4-BE49-F238E27FC236}">
                <a16:creationId xmlns:a16="http://schemas.microsoft.com/office/drawing/2014/main" id="{C04E3208-D3B2-4C45-BBF1-CE093423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6542" y="640208"/>
            <a:ext cx="551228" cy="551228"/>
          </a:xfrm>
          <a:prstGeom prst="rect">
            <a:avLst/>
          </a:prstGeom>
        </p:spPr>
      </p:pic>
      <p:pic>
        <p:nvPicPr>
          <p:cNvPr id="27" name="Graphic 26" descr="Braille with solid fill">
            <a:extLst>
              <a:ext uri="{FF2B5EF4-FFF2-40B4-BE49-F238E27FC236}">
                <a16:creationId xmlns:a16="http://schemas.microsoft.com/office/drawing/2014/main" id="{FAC341BA-4E05-4DBB-8516-9DE32BF35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3027" y="2721181"/>
            <a:ext cx="403869" cy="403869"/>
          </a:xfrm>
          <a:prstGeom prst="rect">
            <a:avLst/>
          </a:prstGeom>
        </p:spPr>
      </p:pic>
      <p:pic>
        <p:nvPicPr>
          <p:cNvPr id="28" name="Graphic 27" descr="Lightbulb and gear with solid fill">
            <a:extLst>
              <a:ext uri="{FF2B5EF4-FFF2-40B4-BE49-F238E27FC236}">
                <a16:creationId xmlns:a16="http://schemas.microsoft.com/office/drawing/2014/main" id="{D7B194ED-C642-4821-82C7-59A9802CE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9996" y="1772802"/>
            <a:ext cx="403869" cy="403869"/>
          </a:xfrm>
          <a:prstGeom prst="rect">
            <a:avLst/>
          </a:prstGeom>
        </p:spPr>
      </p:pic>
      <p:pic>
        <p:nvPicPr>
          <p:cNvPr id="29" name="Graphic 28" descr="Robot with solid fill">
            <a:extLst>
              <a:ext uri="{FF2B5EF4-FFF2-40B4-BE49-F238E27FC236}">
                <a16:creationId xmlns:a16="http://schemas.microsoft.com/office/drawing/2014/main" id="{CC0712EF-C5D8-458D-904E-7653DE6F7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742" y="4418322"/>
            <a:ext cx="551228" cy="551228"/>
          </a:xfrm>
          <a:prstGeom prst="rect">
            <a:avLst/>
          </a:prstGeom>
        </p:spPr>
      </p:pic>
      <p:pic>
        <p:nvPicPr>
          <p:cNvPr id="30" name="Graphic 29" descr="Robot with solid fill">
            <a:extLst>
              <a:ext uri="{FF2B5EF4-FFF2-40B4-BE49-F238E27FC236}">
                <a16:creationId xmlns:a16="http://schemas.microsoft.com/office/drawing/2014/main" id="{B690834C-7081-40EA-A68D-F722DDCF5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7413" y="-18550"/>
            <a:ext cx="551228" cy="551228"/>
          </a:xfrm>
          <a:prstGeom prst="rect">
            <a:avLst/>
          </a:prstGeom>
        </p:spPr>
      </p:pic>
      <p:pic>
        <p:nvPicPr>
          <p:cNvPr id="31" name="Graphic 30" descr="Lightbulb and gear with solid fill">
            <a:extLst>
              <a:ext uri="{FF2B5EF4-FFF2-40B4-BE49-F238E27FC236}">
                <a16:creationId xmlns:a16="http://schemas.microsoft.com/office/drawing/2014/main" id="{14BF90C8-B15C-40CD-862C-61F62AB8A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9316" y="28734"/>
            <a:ext cx="403869" cy="403869"/>
          </a:xfrm>
          <a:prstGeom prst="rect">
            <a:avLst/>
          </a:prstGeom>
        </p:spPr>
      </p:pic>
      <p:pic>
        <p:nvPicPr>
          <p:cNvPr id="33" name="Graphic 32" descr="Lightbulb and gear with solid fill">
            <a:extLst>
              <a:ext uri="{FF2B5EF4-FFF2-40B4-BE49-F238E27FC236}">
                <a16:creationId xmlns:a16="http://schemas.microsoft.com/office/drawing/2014/main" id="{060798AF-4A58-4192-85BA-740B0441CD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250" y="3868260"/>
            <a:ext cx="403869" cy="403869"/>
          </a:xfrm>
          <a:prstGeom prst="rect">
            <a:avLst/>
          </a:prstGeom>
        </p:spPr>
      </p:pic>
      <p:pic>
        <p:nvPicPr>
          <p:cNvPr id="34" name="Graphic 33" descr="Braille with solid fill">
            <a:extLst>
              <a:ext uri="{FF2B5EF4-FFF2-40B4-BE49-F238E27FC236}">
                <a16:creationId xmlns:a16="http://schemas.microsoft.com/office/drawing/2014/main" id="{2A1FFDBE-2D18-4BFC-A446-961DA20CB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4457" y="1084334"/>
            <a:ext cx="403869" cy="403869"/>
          </a:xfrm>
          <a:prstGeom prst="rect">
            <a:avLst/>
          </a:prstGeom>
        </p:spPr>
      </p:pic>
      <p:pic>
        <p:nvPicPr>
          <p:cNvPr id="35" name="Graphic 34" descr="Braille with solid fill">
            <a:extLst>
              <a:ext uri="{FF2B5EF4-FFF2-40B4-BE49-F238E27FC236}">
                <a16:creationId xmlns:a16="http://schemas.microsoft.com/office/drawing/2014/main" id="{90FBA390-0305-44AD-930B-69AA3D2E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8975" y="4565681"/>
            <a:ext cx="403869" cy="4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E8E1-A07D-4714-B18D-3D49593AB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13B1B-7BAB-4246-8AFC-6211DD88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766"/>
            <a:ext cx="9144000" cy="4239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F01E4-5419-4ED0-B7C9-1050AE75F1C7}"/>
              </a:ext>
            </a:extLst>
          </p:cNvPr>
          <p:cNvSpPr txBox="1"/>
          <p:nvPr/>
        </p:nvSpPr>
        <p:spPr>
          <a:xfrm>
            <a:off x="365881" y="116958"/>
            <a:ext cx="33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Voice Assistant UI</a:t>
            </a:r>
          </a:p>
        </p:txBody>
      </p:sp>
    </p:spTree>
    <p:extLst>
      <p:ext uri="{BB962C8B-B14F-4D97-AF65-F5344CB8AC3E}">
        <p14:creationId xmlns:p14="http://schemas.microsoft.com/office/powerpoint/2010/main" val="11580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2F06B-A57E-4176-9393-F483C1617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DEEDB-ECF2-426E-BEA3-4AEEB490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460"/>
            <a:ext cx="5092995" cy="4144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9F5AC-40FA-44FB-86B7-CAD85558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67" y="999459"/>
            <a:ext cx="3995534" cy="4144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317494-2895-4597-8DAA-DC89EAC1F98D}"/>
              </a:ext>
            </a:extLst>
          </p:cNvPr>
          <p:cNvSpPr txBox="1"/>
          <p:nvPr/>
        </p:nvSpPr>
        <p:spPr>
          <a:xfrm>
            <a:off x="104472" y="303311"/>
            <a:ext cx="5588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/>
              <a:t>Code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4569783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615</Words>
  <Application>Microsoft Office PowerPoint</Application>
  <PresentationFormat>On-screen Show (16:9)</PresentationFormat>
  <Paragraphs>118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Bahnschrift SemiLight</vt:lpstr>
      <vt:lpstr>Titillium Web Light</vt:lpstr>
      <vt:lpstr>Bahnschrift Light</vt:lpstr>
      <vt:lpstr>Bahnschrift SemiBold</vt:lpstr>
      <vt:lpstr>Arial Rounded MT Bold</vt:lpstr>
      <vt:lpstr>Dosis ExtraLight</vt:lpstr>
      <vt:lpstr>Mowbray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Structure</vt:lpstr>
      <vt:lpstr>Code Structure</vt:lpstr>
      <vt:lpstr>Code Structure</vt:lpstr>
      <vt:lpstr>Code Structure</vt:lpstr>
      <vt:lpstr>Code Structure</vt:lpstr>
      <vt:lpstr>Code Structure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noushinanjum0123@gmail.com</cp:lastModifiedBy>
  <cp:revision>7</cp:revision>
  <dcterms:modified xsi:type="dcterms:W3CDTF">2023-11-28T06:04:49Z</dcterms:modified>
</cp:coreProperties>
</file>